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9"/>
  </p:notesMasterIdLst>
  <p:sldIdLst>
    <p:sldId id="256" r:id="rId2"/>
    <p:sldId id="296" r:id="rId3"/>
    <p:sldId id="258" r:id="rId4"/>
    <p:sldId id="260" r:id="rId5"/>
    <p:sldId id="259" r:id="rId6"/>
    <p:sldId id="293" r:id="rId7"/>
    <p:sldId id="257" r:id="rId8"/>
    <p:sldId id="298" r:id="rId9"/>
    <p:sldId id="261" r:id="rId10"/>
    <p:sldId id="267" r:id="rId11"/>
    <p:sldId id="294" r:id="rId12"/>
    <p:sldId id="272" r:id="rId13"/>
    <p:sldId id="262" r:id="rId14"/>
    <p:sldId id="295" r:id="rId15"/>
    <p:sldId id="299" r:id="rId16"/>
    <p:sldId id="268" r:id="rId17"/>
    <p:sldId id="276" r:id="rId18"/>
    <p:sldId id="300" r:id="rId19"/>
    <p:sldId id="278" r:id="rId20"/>
    <p:sldId id="277" r:id="rId21"/>
    <p:sldId id="302" r:id="rId22"/>
    <p:sldId id="303" r:id="rId23"/>
    <p:sldId id="273" r:id="rId24"/>
    <p:sldId id="286" r:id="rId25"/>
    <p:sldId id="282" r:id="rId26"/>
    <p:sldId id="305" r:id="rId27"/>
    <p:sldId id="263" r:id="rId28"/>
  </p:sldIdLst>
  <p:sldSz cx="9144000" cy="5143500" type="screen16x9"/>
  <p:notesSz cx="6858000" cy="9144000"/>
  <p:embeddedFontLst>
    <p:embeddedFont>
      <p:font typeface="Roboto Condensed Light" panose="020B0604020202020204" charset="0"/>
      <p:regular r:id="rId30"/>
      <p:italic r:id="rId31"/>
    </p:embeddedFont>
    <p:embeddedFont>
      <p:font typeface="Advent Pro" panose="020B0604020202020204" charset="0"/>
      <p:regular r:id="rId32"/>
      <p:bold r:id="rId33"/>
    </p:embeddedFont>
    <p:embeddedFont>
      <p:font typeface="Architecture" panose="020B0500000000000000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D6D"/>
    <a:srgbClr val="03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8B946D-89CA-4C85-9ED6-813A86BD0FB8}">
  <a:tblStyle styleId="{3C8B946D-89CA-4C85-9ED6-813A86BD0F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94" d="100"/>
          <a:sy n="94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7171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501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d931ca17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d931ca17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2932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6da1c9a622_1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6da1c9a622_1_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673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6d931ca17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6d931ca17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5778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d931ca17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d931ca17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800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d931ca17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d931ca17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594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6da1c9a35e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6da1c9a35e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100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da1c9a35e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da1c9a35e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68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d931ca17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d931ca17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660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6d931ca177_0_32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6d931ca177_0_32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2088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6da1c9a3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6da1c9a3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76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d931ca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d931ca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0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d931ca17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6d931ca17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23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6d931ca177_0_31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6d931ca177_0_31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1028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6d931ca177_0_31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6d931ca177_0_31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829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6da1c9a35e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6da1c9a35e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2081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6d931ca177_0_32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6d931ca177_0_32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16710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d931ca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d931ca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82965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d931ca17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6d931ca17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36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cf04e3d7e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6cf04e3d7e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267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d931ca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d931ca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862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cf04e3d7e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6cf04e3d7e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367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d931ca17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6d931ca17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4827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da1c9a622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6da1c9a622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962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6cf04e3d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6cf04e3d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148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6d931ca177_0_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6d931ca177_0_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35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90599" y="861216"/>
            <a:ext cx="3194167" cy="3237462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90250" y="-187325"/>
            <a:ext cx="3938217" cy="431226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657300" y="1376075"/>
            <a:ext cx="2725368" cy="2988004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290605" y="2787512"/>
            <a:ext cx="5669442" cy="1879553"/>
            <a:chOff x="1156025" y="3122250"/>
            <a:chExt cx="4047000" cy="1341675"/>
          </a:xfrm>
        </p:grpSpPr>
        <p:sp>
          <p:nvSpPr>
            <p:cNvPr id="13" name="Google Shape;13;p2"/>
            <p:cNvSpPr/>
            <p:nvPr/>
          </p:nvSpPr>
          <p:spPr>
            <a:xfrm>
              <a:off x="2625400" y="3426850"/>
              <a:ext cx="2577625" cy="1002875"/>
            </a:xfrm>
            <a:custGeom>
              <a:avLst/>
              <a:gdLst/>
              <a:ahLst/>
              <a:cxnLst/>
              <a:rect l="l" t="t" r="r" b="b"/>
              <a:pathLst>
                <a:path w="103105" h="40115" extrusionOk="0">
                  <a:moveTo>
                    <a:pt x="54820" y="0"/>
                  </a:moveTo>
                  <a:cubicBezTo>
                    <a:pt x="54111" y="0"/>
                    <a:pt x="52785" y="470"/>
                    <a:pt x="51590" y="1140"/>
                  </a:cubicBezTo>
                  <a:cubicBezTo>
                    <a:pt x="50258" y="1887"/>
                    <a:pt x="42835" y="2759"/>
                    <a:pt x="39474" y="3879"/>
                  </a:cubicBezTo>
                  <a:cubicBezTo>
                    <a:pt x="36112" y="5000"/>
                    <a:pt x="23659" y="9235"/>
                    <a:pt x="23659" y="9235"/>
                  </a:cubicBezTo>
                  <a:cubicBezTo>
                    <a:pt x="23659" y="9235"/>
                    <a:pt x="22607" y="9024"/>
                    <a:pt x="21346" y="9024"/>
                  </a:cubicBezTo>
                  <a:cubicBezTo>
                    <a:pt x="20926" y="9024"/>
                    <a:pt x="20483" y="9048"/>
                    <a:pt x="20048" y="9110"/>
                  </a:cubicBezTo>
                  <a:cubicBezTo>
                    <a:pt x="18304" y="9360"/>
                    <a:pt x="15565" y="10107"/>
                    <a:pt x="15565" y="10107"/>
                  </a:cubicBezTo>
                  <a:cubicBezTo>
                    <a:pt x="13573" y="10107"/>
                    <a:pt x="1" y="6744"/>
                    <a:pt x="1" y="6744"/>
                  </a:cubicBezTo>
                  <a:lnTo>
                    <a:pt x="1" y="6744"/>
                  </a:lnTo>
                  <a:lnTo>
                    <a:pt x="1992" y="40115"/>
                  </a:lnTo>
                  <a:lnTo>
                    <a:pt x="100598" y="40115"/>
                  </a:lnTo>
                  <a:cubicBezTo>
                    <a:pt x="100598" y="40115"/>
                    <a:pt x="103104" y="34262"/>
                    <a:pt x="100598" y="33386"/>
                  </a:cubicBezTo>
                  <a:cubicBezTo>
                    <a:pt x="98092" y="32509"/>
                    <a:pt x="94512" y="29033"/>
                    <a:pt x="94512" y="29033"/>
                  </a:cubicBezTo>
                  <a:cubicBezTo>
                    <a:pt x="94512" y="29033"/>
                    <a:pt x="88410" y="18698"/>
                    <a:pt x="87289" y="18199"/>
                  </a:cubicBezTo>
                  <a:cubicBezTo>
                    <a:pt x="86170" y="17701"/>
                    <a:pt x="81686" y="11724"/>
                    <a:pt x="80939" y="11108"/>
                  </a:cubicBezTo>
                  <a:cubicBezTo>
                    <a:pt x="80662" y="10880"/>
                    <a:pt x="80127" y="10803"/>
                    <a:pt x="79526" y="10803"/>
                  </a:cubicBezTo>
                  <a:cubicBezTo>
                    <a:pt x="78507" y="10803"/>
                    <a:pt x="77299" y="11023"/>
                    <a:pt x="76830" y="11101"/>
                  </a:cubicBezTo>
                  <a:cubicBezTo>
                    <a:pt x="76803" y="11106"/>
                    <a:pt x="76772" y="11108"/>
                    <a:pt x="76738" y="11108"/>
                  </a:cubicBezTo>
                  <a:cubicBezTo>
                    <a:pt x="75847" y="11108"/>
                    <a:pt x="72771" y="9570"/>
                    <a:pt x="70853" y="8611"/>
                  </a:cubicBezTo>
                  <a:cubicBezTo>
                    <a:pt x="68862" y="7614"/>
                    <a:pt x="64378" y="5052"/>
                    <a:pt x="64378" y="5052"/>
                  </a:cubicBezTo>
                  <a:cubicBezTo>
                    <a:pt x="64378" y="5052"/>
                    <a:pt x="63009" y="4502"/>
                    <a:pt x="61888" y="4378"/>
                  </a:cubicBezTo>
                  <a:cubicBezTo>
                    <a:pt x="60767" y="4253"/>
                    <a:pt x="56783" y="1639"/>
                    <a:pt x="56783" y="1639"/>
                  </a:cubicBezTo>
                  <a:cubicBezTo>
                    <a:pt x="56783" y="1639"/>
                    <a:pt x="55662" y="144"/>
                    <a:pt x="55039" y="19"/>
                  </a:cubicBezTo>
                  <a:cubicBezTo>
                    <a:pt x="54975" y="7"/>
                    <a:pt x="54902" y="0"/>
                    <a:pt x="54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56025" y="3122250"/>
              <a:ext cx="2769725" cy="1341675"/>
            </a:xfrm>
            <a:custGeom>
              <a:avLst/>
              <a:gdLst/>
              <a:ahLst/>
              <a:cxnLst/>
              <a:rect l="l" t="t" r="r" b="b"/>
              <a:pathLst>
                <a:path w="110789" h="53667" extrusionOk="0">
                  <a:moveTo>
                    <a:pt x="1" y="0"/>
                  </a:moveTo>
                  <a:lnTo>
                    <a:pt x="3864" y="53172"/>
                  </a:lnTo>
                  <a:cubicBezTo>
                    <a:pt x="3864" y="53172"/>
                    <a:pt x="36750" y="53667"/>
                    <a:pt x="65973" y="53667"/>
                  </a:cubicBezTo>
                  <a:cubicBezTo>
                    <a:pt x="89575" y="53667"/>
                    <a:pt x="110788" y="53344"/>
                    <a:pt x="110357" y="52176"/>
                  </a:cubicBezTo>
                  <a:cubicBezTo>
                    <a:pt x="109393" y="49561"/>
                    <a:pt x="103105" y="44829"/>
                    <a:pt x="102482" y="44704"/>
                  </a:cubicBezTo>
                  <a:cubicBezTo>
                    <a:pt x="101858" y="44580"/>
                    <a:pt x="99367" y="42463"/>
                    <a:pt x="98372" y="41343"/>
                  </a:cubicBezTo>
                  <a:cubicBezTo>
                    <a:pt x="97376" y="40222"/>
                    <a:pt x="92768" y="36611"/>
                    <a:pt x="90651" y="36113"/>
                  </a:cubicBezTo>
                  <a:cubicBezTo>
                    <a:pt x="88535" y="35615"/>
                    <a:pt x="86043" y="32626"/>
                    <a:pt x="86043" y="32626"/>
                  </a:cubicBezTo>
                  <a:cubicBezTo>
                    <a:pt x="86043" y="32626"/>
                    <a:pt x="82558" y="29390"/>
                    <a:pt x="79196" y="28143"/>
                  </a:cubicBezTo>
                  <a:cubicBezTo>
                    <a:pt x="75834" y="26897"/>
                    <a:pt x="63257" y="17932"/>
                    <a:pt x="62261" y="17060"/>
                  </a:cubicBezTo>
                  <a:cubicBezTo>
                    <a:pt x="61264" y="16189"/>
                    <a:pt x="55786" y="8842"/>
                    <a:pt x="55038" y="7971"/>
                  </a:cubicBezTo>
                  <a:cubicBezTo>
                    <a:pt x="54790" y="7680"/>
                    <a:pt x="54458" y="7584"/>
                    <a:pt x="54126" y="7584"/>
                  </a:cubicBezTo>
                  <a:cubicBezTo>
                    <a:pt x="53462" y="7584"/>
                    <a:pt x="52798" y="7971"/>
                    <a:pt x="52798" y="7971"/>
                  </a:cubicBezTo>
                  <a:cubicBezTo>
                    <a:pt x="52798" y="7971"/>
                    <a:pt x="51801" y="6476"/>
                    <a:pt x="50929" y="6102"/>
                  </a:cubicBezTo>
                  <a:cubicBezTo>
                    <a:pt x="50057" y="5729"/>
                    <a:pt x="50929" y="4235"/>
                    <a:pt x="50929" y="4235"/>
                  </a:cubicBezTo>
                  <a:cubicBezTo>
                    <a:pt x="50929" y="4235"/>
                    <a:pt x="50307" y="3363"/>
                    <a:pt x="49560" y="3238"/>
                  </a:cubicBezTo>
                  <a:cubicBezTo>
                    <a:pt x="49521" y="3232"/>
                    <a:pt x="49475" y="3228"/>
                    <a:pt x="49423" y="3228"/>
                  </a:cubicBezTo>
                  <a:cubicBezTo>
                    <a:pt x="48482" y="3228"/>
                    <a:pt x="45575" y="4235"/>
                    <a:pt x="45575" y="4235"/>
                  </a:cubicBezTo>
                  <a:cubicBezTo>
                    <a:pt x="45575" y="4235"/>
                    <a:pt x="42835" y="2989"/>
                    <a:pt x="39598" y="1744"/>
                  </a:cubicBezTo>
                  <a:cubicBezTo>
                    <a:pt x="38620" y="1368"/>
                    <a:pt x="36531" y="1242"/>
                    <a:pt x="33911" y="1242"/>
                  </a:cubicBezTo>
                  <a:cubicBezTo>
                    <a:pt x="28543" y="1242"/>
                    <a:pt x="20949" y="1772"/>
                    <a:pt x="16144" y="1772"/>
                  </a:cubicBezTo>
                  <a:cubicBezTo>
                    <a:pt x="15528" y="1772"/>
                    <a:pt x="14958" y="1764"/>
                    <a:pt x="14444" y="1744"/>
                  </a:cubicBezTo>
                  <a:cubicBezTo>
                    <a:pt x="7969" y="14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-40975" y="3911275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615325" y="727750"/>
            <a:ext cx="34449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94750" y="2473275"/>
            <a:ext cx="2965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 idx="2"/>
          </p:nvPr>
        </p:nvSpPr>
        <p:spPr>
          <a:xfrm>
            <a:off x="3908400" y="1760775"/>
            <a:ext cx="4151700" cy="7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APTION_ONLY_1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011825" y="3423688"/>
            <a:ext cx="2713500" cy="4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3011825" y="1316013"/>
            <a:ext cx="4375200" cy="19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2" name="Google Shape;82;p15"/>
          <p:cNvSpPr/>
          <p:nvPr/>
        </p:nvSpPr>
        <p:spPr>
          <a:xfrm rot="-9430979">
            <a:off x="6575238" y="-406534"/>
            <a:ext cx="4964763" cy="5436306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_AND_BODY_1_1">
    <p:bg>
      <p:bgPr>
        <a:solidFill>
          <a:schemeClr val="accen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6"/>
          <p:cNvGrpSpPr/>
          <p:nvPr/>
        </p:nvGrpSpPr>
        <p:grpSpPr>
          <a:xfrm>
            <a:off x="773312" y="-2312529"/>
            <a:ext cx="10859534" cy="10453381"/>
            <a:chOff x="773312" y="-2312529"/>
            <a:chExt cx="10859534" cy="10453381"/>
          </a:xfrm>
        </p:grpSpPr>
        <p:sp>
          <p:nvSpPr>
            <p:cNvPr id="85" name="Google Shape;85;p16"/>
            <p:cNvSpPr/>
            <p:nvPr/>
          </p:nvSpPr>
          <p:spPr>
            <a:xfrm rot="-4051008">
              <a:off x="2312019" y="-1351870"/>
              <a:ext cx="7782120" cy="8532062"/>
            </a:xfrm>
            <a:custGeom>
              <a:avLst/>
              <a:gdLst/>
              <a:ahLst/>
              <a:cxnLst/>
              <a:rect l="l" t="t" r="r" b="b"/>
              <a:pathLst>
                <a:path w="92905" h="101858" extrusionOk="0">
                  <a:moveTo>
                    <a:pt x="89371" y="1"/>
                  </a:moveTo>
                  <a:cubicBezTo>
                    <a:pt x="88352" y="1"/>
                    <a:pt x="87320" y="555"/>
                    <a:pt x="86596" y="1943"/>
                  </a:cubicBezTo>
                  <a:cubicBezTo>
                    <a:pt x="84603" y="5762"/>
                    <a:pt x="81782" y="6093"/>
                    <a:pt x="78959" y="7256"/>
                  </a:cubicBezTo>
                  <a:cubicBezTo>
                    <a:pt x="76136" y="8419"/>
                    <a:pt x="75804" y="10079"/>
                    <a:pt x="75140" y="11420"/>
                  </a:cubicBezTo>
                  <a:cubicBezTo>
                    <a:pt x="74699" y="12309"/>
                    <a:pt x="73891" y="13184"/>
                    <a:pt x="72181" y="13184"/>
                  </a:cubicBezTo>
                  <a:cubicBezTo>
                    <a:pt x="71318" y="13184"/>
                    <a:pt x="70224" y="12961"/>
                    <a:pt x="68831" y="12404"/>
                  </a:cubicBezTo>
                  <a:cubicBezTo>
                    <a:pt x="67230" y="11763"/>
                    <a:pt x="65703" y="11419"/>
                    <a:pt x="64202" y="11419"/>
                  </a:cubicBezTo>
                  <a:cubicBezTo>
                    <a:pt x="61813" y="11419"/>
                    <a:pt x="59490" y="12292"/>
                    <a:pt x="57043" y="14230"/>
                  </a:cubicBezTo>
                  <a:cubicBezTo>
                    <a:pt x="53057" y="17384"/>
                    <a:pt x="56710" y="20871"/>
                    <a:pt x="51730" y="21203"/>
                  </a:cubicBezTo>
                  <a:cubicBezTo>
                    <a:pt x="46749" y="21536"/>
                    <a:pt x="45254" y="21868"/>
                    <a:pt x="45254" y="21868"/>
                  </a:cubicBezTo>
                  <a:cubicBezTo>
                    <a:pt x="39278" y="22365"/>
                    <a:pt x="41105" y="26848"/>
                    <a:pt x="41270" y="30169"/>
                  </a:cubicBezTo>
                  <a:cubicBezTo>
                    <a:pt x="41436" y="33489"/>
                    <a:pt x="35791" y="33323"/>
                    <a:pt x="33633" y="33988"/>
                  </a:cubicBezTo>
                  <a:cubicBezTo>
                    <a:pt x="31475" y="34652"/>
                    <a:pt x="32969" y="36644"/>
                    <a:pt x="31475" y="37142"/>
                  </a:cubicBezTo>
                  <a:cubicBezTo>
                    <a:pt x="29980" y="37640"/>
                    <a:pt x="28984" y="38304"/>
                    <a:pt x="27821" y="38969"/>
                  </a:cubicBezTo>
                  <a:cubicBezTo>
                    <a:pt x="26659" y="39633"/>
                    <a:pt x="23505" y="38969"/>
                    <a:pt x="21679" y="41542"/>
                  </a:cubicBezTo>
                  <a:cubicBezTo>
                    <a:pt x="19852" y="44115"/>
                    <a:pt x="21346" y="46605"/>
                    <a:pt x="22176" y="48017"/>
                  </a:cubicBezTo>
                  <a:cubicBezTo>
                    <a:pt x="22945" y="49323"/>
                    <a:pt x="26838" y="51125"/>
                    <a:pt x="24789" y="51125"/>
                  </a:cubicBezTo>
                  <a:cubicBezTo>
                    <a:pt x="24623" y="51125"/>
                    <a:pt x="24418" y="51113"/>
                    <a:pt x="24169" y="51088"/>
                  </a:cubicBezTo>
                  <a:cubicBezTo>
                    <a:pt x="24046" y="51076"/>
                    <a:pt x="23927" y="51070"/>
                    <a:pt x="23810" y="51070"/>
                  </a:cubicBezTo>
                  <a:cubicBezTo>
                    <a:pt x="20788" y="51070"/>
                    <a:pt x="20018" y="55073"/>
                    <a:pt x="20018" y="55073"/>
                  </a:cubicBezTo>
                  <a:cubicBezTo>
                    <a:pt x="19841" y="55029"/>
                    <a:pt x="19684" y="55008"/>
                    <a:pt x="19544" y="55008"/>
                  </a:cubicBezTo>
                  <a:cubicBezTo>
                    <a:pt x="18113" y="55008"/>
                    <a:pt x="18552" y="57183"/>
                    <a:pt x="18855" y="58394"/>
                  </a:cubicBezTo>
                  <a:cubicBezTo>
                    <a:pt x="19188" y="59721"/>
                    <a:pt x="16198" y="60385"/>
                    <a:pt x="12474" y="63208"/>
                  </a:cubicBezTo>
                  <a:cubicBezTo>
                    <a:pt x="8749" y="66031"/>
                    <a:pt x="10069" y="69105"/>
                    <a:pt x="11965" y="71309"/>
                  </a:cubicBezTo>
                  <a:cubicBezTo>
                    <a:pt x="13861" y="73514"/>
                    <a:pt x="8963" y="74967"/>
                    <a:pt x="4482" y="78702"/>
                  </a:cubicBezTo>
                  <a:cubicBezTo>
                    <a:pt x="1" y="82435"/>
                    <a:pt x="11716" y="93072"/>
                    <a:pt x="11716" y="93072"/>
                  </a:cubicBezTo>
                  <a:cubicBezTo>
                    <a:pt x="13421" y="100139"/>
                    <a:pt x="33124" y="101857"/>
                    <a:pt x="51890" y="101857"/>
                  </a:cubicBezTo>
                  <a:cubicBezTo>
                    <a:pt x="69664" y="101857"/>
                    <a:pt x="86596" y="100315"/>
                    <a:pt x="86596" y="100315"/>
                  </a:cubicBezTo>
                  <a:cubicBezTo>
                    <a:pt x="86596" y="100315"/>
                    <a:pt x="92905" y="6591"/>
                    <a:pt x="92905" y="3603"/>
                  </a:cubicBezTo>
                  <a:cubicBezTo>
                    <a:pt x="92905" y="1701"/>
                    <a:pt x="91156" y="1"/>
                    <a:pt x="89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8086100" y="-124375"/>
              <a:ext cx="1121400" cy="72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2"/>
          </p:nvPr>
        </p:nvSpPr>
        <p:spPr>
          <a:xfrm>
            <a:off x="1193150" y="2050225"/>
            <a:ext cx="26868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1193150" y="2640750"/>
            <a:ext cx="2686800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 idx="3"/>
          </p:nvPr>
        </p:nvSpPr>
        <p:spPr>
          <a:xfrm>
            <a:off x="5264050" y="2050225"/>
            <a:ext cx="26868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4"/>
          </p:nvPr>
        </p:nvSpPr>
        <p:spPr>
          <a:xfrm>
            <a:off x="5264050" y="2640750"/>
            <a:ext cx="2686800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_AND_BODY_1_1_1">
    <p:bg>
      <p:bgPr>
        <a:solidFill>
          <a:schemeClr val="accent6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 idx="2"/>
          </p:nvPr>
        </p:nvSpPr>
        <p:spPr>
          <a:xfrm>
            <a:off x="3419850" y="2611200"/>
            <a:ext cx="23043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3419851" y="3201725"/>
            <a:ext cx="23043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 idx="3"/>
          </p:nvPr>
        </p:nvSpPr>
        <p:spPr>
          <a:xfrm>
            <a:off x="6012237" y="2611200"/>
            <a:ext cx="23043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4"/>
          </p:nvPr>
        </p:nvSpPr>
        <p:spPr>
          <a:xfrm>
            <a:off x="6012227" y="3201725"/>
            <a:ext cx="23043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 idx="5"/>
          </p:nvPr>
        </p:nvSpPr>
        <p:spPr>
          <a:xfrm>
            <a:off x="827463" y="2611200"/>
            <a:ext cx="23043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6"/>
          </p:nvPr>
        </p:nvSpPr>
        <p:spPr>
          <a:xfrm>
            <a:off x="827475" y="3201725"/>
            <a:ext cx="23043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MAIN_POINT_1">
    <p:bg>
      <p:bgPr>
        <a:solidFill>
          <a:schemeClr val="accent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-79836" y="1654496"/>
            <a:ext cx="3948558" cy="400207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4934200" y="-93612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1797600" y="1654500"/>
            <a:ext cx="5548800" cy="18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/>
          <p:nvPr/>
        </p:nvSpPr>
        <p:spPr>
          <a:xfrm rot="1223418">
            <a:off x="-2713064" y="-289319"/>
            <a:ext cx="5451181" cy="543634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TITLE_ONLY_1_4">
    <p:bg>
      <p:bgPr>
        <a:solidFill>
          <a:schemeClr val="accent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/>
          <p:nvPr/>
        </p:nvSpPr>
        <p:spPr>
          <a:xfrm rot="-142657">
            <a:off x="-1064571" y="15590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1"/>
          </p:nvPr>
        </p:nvSpPr>
        <p:spPr>
          <a:xfrm>
            <a:off x="1171000" y="3837850"/>
            <a:ext cx="17430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 idx="2" hasCustomPrompt="1"/>
          </p:nvPr>
        </p:nvSpPr>
        <p:spPr>
          <a:xfrm>
            <a:off x="1267300" y="2970050"/>
            <a:ext cx="1550400" cy="66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3"/>
          </p:nvPr>
        </p:nvSpPr>
        <p:spPr>
          <a:xfrm>
            <a:off x="3700500" y="3837850"/>
            <a:ext cx="17430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 idx="4" hasCustomPrompt="1"/>
          </p:nvPr>
        </p:nvSpPr>
        <p:spPr>
          <a:xfrm>
            <a:off x="3796800" y="2970050"/>
            <a:ext cx="1550400" cy="66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5"/>
          </p:nvPr>
        </p:nvSpPr>
        <p:spPr>
          <a:xfrm>
            <a:off x="6326300" y="3837850"/>
            <a:ext cx="17430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title" idx="6" hasCustomPrompt="1"/>
          </p:nvPr>
        </p:nvSpPr>
        <p:spPr>
          <a:xfrm>
            <a:off x="6422600" y="2970050"/>
            <a:ext cx="1550400" cy="66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_ONLY_1_2">
    <p:bg>
      <p:bgPr>
        <a:solidFill>
          <a:schemeClr val="accen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TITLE_ONLY_1_3">
    <p:bg>
      <p:bgPr>
        <a:solidFill>
          <a:schemeClr val="accent6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/>
          <p:nvPr/>
        </p:nvSpPr>
        <p:spPr>
          <a:xfrm rot="5760944" flipH="1">
            <a:off x="-1243907" y="1184985"/>
            <a:ext cx="4027006" cy="4081589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_HEADER_1">
    <p:bg>
      <p:bgPr>
        <a:solidFill>
          <a:schemeClr val="accent5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1556000" y="2419000"/>
            <a:ext cx="3621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1556000" y="31524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title" idx="2" hasCustomPrompt="1"/>
          </p:nvPr>
        </p:nvSpPr>
        <p:spPr>
          <a:xfrm>
            <a:off x="1556000" y="1341775"/>
            <a:ext cx="4376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24"/>
          <p:cNvSpPr/>
          <p:nvPr/>
        </p:nvSpPr>
        <p:spPr>
          <a:xfrm rot="-9430979">
            <a:off x="-2340162" y="-406534"/>
            <a:ext cx="4964763" cy="5436306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/>
          <p:cNvSpPr/>
          <p:nvPr/>
        </p:nvSpPr>
        <p:spPr>
          <a:xfrm>
            <a:off x="4934200" y="-93612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_AND_BODY_1_3">
    <p:bg>
      <p:bgPr>
        <a:solidFill>
          <a:schemeClr val="accent4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/>
          <p:nvPr/>
        </p:nvSpPr>
        <p:spPr>
          <a:xfrm rot="1223448">
            <a:off x="-2861096" y="25637"/>
            <a:ext cx="4964798" cy="543634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5"/>
          <p:cNvSpPr/>
          <p:nvPr/>
        </p:nvSpPr>
        <p:spPr>
          <a:xfrm rot="1223448">
            <a:off x="6770679" y="-92288"/>
            <a:ext cx="4964798" cy="543634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 idx="2"/>
          </p:nvPr>
        </p:nvSpPr>
        <p:spPr>
          <a:xfrm>
            <a:off x="939157" y="2899225"/>
            <a:ext cx="165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1"/>
          </p:nvPr>
        </p:nvSpPr>
        <p:spPr>
          <a:xfrm>
            <a:off x="939157" y="3406975"/>
            <a:ext cx="16590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title" idx="3"/>
          </p:nvPr>
        </p:nvSpPr>
        <p:spPr>
          <a:xfrm>
            <a:off x="2808052" y="2899225"/>
            <a:ext cx="165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4"/>
          </p:nvPr>
        </p:nvSpPr>
        <p:spPr>
          <a:xfrm>
            <a:off x="2808052" y="3406975"/>
            <a:ext cx="16590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title" idx="5"/>
          </p:nvPr>
        </p:nvSpPr>
        <p:spPr>
          <a:xfrm>
            <a:off x="4676948" y="2899225"/>
            <a:ext cx="165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6"/>
          </p:nvPr>
        </p:nvSpPr>
        <p:spPr>
          <a:xfrm>
            <a:off x="4676948" y="3406975"/>
            <a:ext cx="16590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 idx="7"/>
          </p:nvPr>
        </p:nvSpPr>
        <p:spPr>
          <a:xfrm>
            <a:off x="6545843" y="2899225"/>
            <a:ext cx="165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8"/>
          </p:nvPr>
        </p:nvSpPr>
        <p:spPr>
          <a:xfrm>
            <a:off x="6545843" y="3406975"/>
            <a:ext cx="16590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AND_BODY_1_1_1_2">
    <p:bg>
      <p:bgPr>
        <a:solidFill>
          <a:schemeClr val="accen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title" idx="2"/>
          </p:nvPr>
        </p:nvSpPr>
        <p:spPr>
          <a:xfrm>
            <a:off x="5026225" y="2327550"/>
            <a:ext cx="3137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ubTitle" idx="1"/>
          </p:nvPr>
        </p:nvSpPr>
        <p:spPr>
          <a:xfrm>
            <a:off x="5026200" y="2809124"/>
            <a:ext cx="3137700" cy="12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/>
          <p:nvPr/>
        </p:nvSpPr>
        <p:spPr>
          <a:xfrm rot="-9430979">
            <a:off x="6990588" y="-420384"/>
            <a:ext cx="4964763" cy="5436306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756400" y="2419000"/>
            <a:ext cx="4045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4756400" y="31524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4756400" y="1341775"/>
            <a:ext cx="4376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/>
          <p:nvPr/>
        </p:nvSpPr>
        <p:spPr>
          <a:xfrm rot="-9430979">
            <a:off x="-2340162" y="-406534"/>
            <a:ext cx="4964763" cy="5436306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ITLE_AND_BODY_1_1_1_2_2_1_1">
    <p:bg>
      <p:bgPr>
        <a:solidFill>
          <a:schemeClr val="accent6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/>
          <p:nvPr/>
        </p:nvSpPr>
        <p:spPr>
          <a:xfrm rot="1083411">
            <a:off x="5205723" y="-93644"/>
            <a:ext cx="4868376" cy="5330764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3"/>
          <p:cNvSpPr/>
          <p:nvPr/>
        </p:nvSpPr>
        <p:spPr>
          <a:xfrm>
            <a:off x="-230075" y="-93625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39300" y="764950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subTitle" idx="1"/>
          </p:nvPr>
        </p:nvSpPr>
        <p:spPr>
          <a:xfrm>
            <a:off x="2318100" y="1541500"/>
            <a:ext cx="4507800" cy="13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9" name="Google Shape;199;p33"/>
          <p:cNvSpPr/>
          <p:nvPr/>
        </p:nvSpPr>
        <p:spPr>
          <a:xfrm rot="-3684712">
            <a:off x="264587" y="377391"/>
            <a:ext cx="5834584" cy="9675259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3"/>
          <p:cNvSpPr txBox="1"/>
          <p:nvPr/>
        </p:nvSpPr>
        <p:spPr>
          <a:xfrm>
            <a:off x="2997600" y="2864200"/>
            <a:ext cx="31488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rPr>
              <a:t>CREDITS: This presentation template was created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rPr>
              <a:t>, including icons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rPr>
              <a:t>, and infographics &amp; images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endParaRPr sz="1200">
              <a:solidFill>
                <a:schemeClr val="lt2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200" b="1">
              <a:solidFill>
                <a:schemeClr val="lt2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-492974" y="-2343175"/>
            <a:ext cx="9636964" cy="8606003"/>
          </a:xfrm>
          <a:custGeom>
            <a:avLst/>
            <a:gdLst/>
            <a:ahLst/>
            <a:cxnLst/>
            <a:rect l="l" t="t" r="r" b="b"/>
            <a:pathLst>
              <a:path w="234633" h="209532" extrusionOk="0">
                <a:moveTo>
                  <a:pt x="234632" y="0"/>
                </a:moveTo>
                <a:cubicBezTo>
                  <a:pt x="124967" y="4463"/>
                  <a:pt x="121436" y="20748"/>
                  <a:pt x="121596" y="24813"/>
                </a:cubicBezTo>
                <a:cubicBezTo>
                  <a:pt x="121755" y="28877"/>
                  <a:pt x="124814" y="30471"/>
                  <a:pt x="124814" y="30471"/>
                </a:cubicBezTo>
                <a:cubicBezTo>
                  <a:pt x="124814" y="30471"/>
                  <a:pt x="146977" y="38839"/>
                  <a:pt x="147296" y="38839"/>
                </a:cubicBezTo>
                <a:cubicBezTo>
                  <a:pt x="147615" y="38839"/>
                  <a:pt x="147230" y="54780"/>
                  <a:pt x="147230" y="54780"/>
                </a:cubicBezTo>
                <a:cubicBezTo>
                  <a:pt x="147230" y="54780"/>
                  <a:pt x="142637" y="58366"/>
                  <a:pt x="143036" y="60757"/>
                </a:cubicBezTo>
                <a:cubicBezTo>
                  <a:pt x="143308" y="62387"/>
                  <a:pt x="146123" y="62646"/>
                  <a:pt x="147889" y="62646"/>
                </a:cubicBezTo>
                <a:cubicBezTo>
                  <a:pt x="148715" y="62646"/>
                  <a:pt x="149311" y="62590"/>
                  <a:pt x="149311" y="62590"/>
                </a:cubicBezTo>
                <a:lnTo>
                  <a:pt x="149311" y="65699"/>
                </a:lnTo>
                <a:cubicBezTo>
                  <a:pt x="149311" y="65699"/>
                  <a:pt x="148664" y="64017"/>
                  <a:pt x="146701" y="64017"/>
                </a:cubicBezTo>
                <a:cubicBezTo>
                  <a:pt x="146064" y="64017"/>
                  <a:pt x="145289" y="64194"/>
                  <a:pt x="144352" y="64663"/>
                </a:cubicBezTo>
                <a:cubicBezTo>
                  <a:pt x="140526" y="66575"/>
                  <a:pt x="144572" y="80043"/>
                  <a:pt x="146007" y="82433"/>
                </a:cubicBezTo>
                <a:cubicBezTo>
                  <a:pt x="147441" y="84824"/>
                  <a:pt x="146565" y="97655"/>
                  <a:pt x="148398" y="98293"/>
                </a:cubicBezTo>
                <a:cubicBezTo>
                  <a:pt x="148660" y="98384"/>
                  <a:pt x="148907" y="98423"/>
                  <a:pt x="149139" y="98423"/>
                </a:cubicBezTo>
                <a:cubicBezTo>
                  <a:pt x="150527" y="98423"/>
                  <a:pt x="151347" y="97018"/>
                  <a:pt x="151347" y="97018"/>
                </a:cubicBezTo>
                <a:cubicBezTo>
                  <a:pt x="151347" y="97018"/>
                  <a:pt x="154136" y="105467"/>
                  <a:pt x="154296" y="111205"/>
                </a:cubicBezTo>
                <a:cubicBezTo>
                  <a:pt x="154455" y="116944"/>
                  <a:pt x="156846" y="126667"/>
                  <a:pt x="156846" y="126667"/>
                </a:cubicBezTo>
                <a:cubicBezTo>
                  <a:pt x="156259" y="126550"/>
                  <a:pt x="155728" y="126508"/>
                  <a:pt x="155270" y="126508"/>
                </a:cubicBezTo>
                <a:cubicBezTo>
                  <a:pt x="154173" y="126508"/>
                  <a:pt x="153498" y="126746"/>
                  <a:pt x="153498" y="126746"/>
                </a:cubicBezTo>
                <a:cubicBezTo>
                  <a:pt x="153498" y="126746"/>
                  <a:pt x="150948" y="132565"/>
                  <a:pt x="149991" y="137027"/>
                </a:cubicBezTo>
                <a:cubicBezTo>
                  <a:pt x="149036" y="141491"/>
                  <a:pt x="144572" y="146113"/>
                  <a:pt x="144572" y="146113"/>
                </a:cubicBezTo>
                <a:lnTo>
                  <a:pt x="146326" y="146857"/>
                </a:lnTo>
                <a:cubicBezTo>
                  <a:pt x="144626" y="150470"/>
                  <a:pt x="135699" y="152171"/>
                  <a:pt x="135699" y="152171"/>
                </a:cubicBezTo>
                <a:cubicBezTo>
                  <a:pt x="135699" y="152171"/>
                  <a:pt x="136549" y="150470"/>
                  <a:pt x="136549" y="148983"/>
                </a:cubicBezTo>
                <a:cubicBezTo>
                  <a:pt x="136549" y="148572"/>
                  <a:pt x="136112" y="148421"/>
                  <a:pt x="135449" y="148421"/>
                </a:cubicBezTo>
                <a:cubicBezTo>
                  <a:pt x="133707" y="148421"/>
                  <a:pt x="130401" y="149466"/>
                  <a:pt x="129323" y="149620"/>
                </a:cubicBezTo>
                <a:cubicBezTo>
                  <a:pt x="122747" y="150559"/>
                  <a:pt x="118059" y="151745"/>
                  <a:pt x="118059" y="151745"/>
                </a:cubicBezTo>
                <a:cubicBezTo>
                  <a:pt x="118059" y="151745"/>
                  <a:pt x="108318" y="151110"/>
                  <a:pt x="101690" y="151110"/>
                </a:cubicBezTo>
                <a:cubicBezTo>
                  <a:pt x="98928" y="151110"/>
                  <a:pt x="96707" y="151220"/>
                  <a:pt x="95956" y="151533"/>
                </a:cubicBezTo>
                <a:cubicBezTo>
                  <a:pt x="93405" y="152595"/>
                  <a:pt x="96594" y="155146"/>
                  <a:pt x="96594" y="155146"/>
                </a:cubicBezTo>
                <a:cubicBezTo>
                  <a:pt x="96594" y="155146"/>
                  <a:pt x="95234" y="155316"/>
                  <a:pt x="93140" y="155316"/>
                </a:cubicBezTo>
                <a:cubicBezTo>
                  <a:pt x="89998" y="155316"/>
                  <a:pt x="85203" y="154934"/>
                  <a:pt x="80867" y="153021"/>
                </a:cubicBezTo>
                <a:cubicBezTo>
                  <a:pt x="75794" y="150782"/>
                  <a:pt x="72920" y="150325"/>
                  <a:pt x="69598" y="150325"/>
                </a:cubicBezTo>
                <a:cubicBezTo>
                  <a:pt x="68190" y="150325"/>
                  <a:pt x="66700" y="150407"/>
                  <a:pt x="64928" y="150471"/>
                </a:cubicBezTo>
                <a:cubicBezTo>
                  <a:pt x="58977" y="150683"/>
                  <a:pt x="45588" y="160672"/>
                  <a:pt x="40913" y="161310"/>
                </a:cubicBezTo>
                <a:cubicBezTo>
                  <a:pt x="40548" y="161359"/>
                  <a:pt x="40258" y="161383"/>
                  <a:pt x="40032" y="161383"/>
                </a:cubicBezTo>
                <a:cubicBezTo>
                  <a:pt x="37362" y="161383"/>
                  <a:pt x="43839" y="158036"/>
                  <a:pt x="45800" y="154509"/>
                </a:cubicBezTo>
                <a:cubicBezTo>
                  <a:pt x="47926" y="150683"/>
                  <a:pt x="53452" y="149409"/>
                  <a:pt x="56426" y="146859"/>
                </a:cubicBezTo>
                <a:cubicBezTo>
                  <a:pt x="59402" y="144309"/>
                  <a:pt x="54726" y="138357"/>
                  <a:pt x="62589" y="134744"/>
                </a:cubicBezTo>
                <a:cubicBezTo>
                  <a:pt x="70454" y="131130"/>
                  <a:pt x="72578" y="126029"/>
                  <a:pt x="73216" y="123479"/>
                </a:cubicBezTo>
                <a:cubicBezTo>
                  <a:pt x="73854" y="120928"/>
                  <a:pt x="82354" y="112640"/>
                  <a:pt x="84054" y="111152"/>
                </a:cubicBezTo>
                <a:cubicBezTo>
                  <a:pt x="85754" y="109665"/>
                  <a:pt x="81081" y="106689"/>
                  <a:pt x="81081" y="106689"/>
                </a:cubicBezTo>
                <a:lnTo>
                  <a:pt x="81081" y="106689"/>
                </a:lnTo>
                <a:cubicBezTo>
                  <a:pt x="81405" y="106833"/>
                  <a:pt x="81785" y="106899"/>
                  <a:pt x="82213" y="106899"/>
                </a:cubicBezTo>
                <a:cubicBezTo>
                  <a:pt x="86843" y="106899"/>
                  <a:pt x="97097" y="99161"/>
                  <a:pt x="102544" y="98188"/>
                </a:cubicBezTo>
                <a:cubicBezTo>
                  <a:pt x="108495" y="97126"/>
                  <a:pt x="110408" y="86287"/>
                  <a:pt x="115297" y="84373"/>
                </a:cubicBezTo>
                <a:cubicBezTo>
                  <a:pt x="120184" y="82461"/>
                  <a:pt x="122734" y="76511"/>
                  <a:pt x="122734" y="76511"/>
                </a:cubicBezTo>
                <a:cubicBezTo>
                  <a:pt x="122734" y="76511"/>
                  <a:pt x="129961" y="74385"/>
                  <a:pt x="134211" y="71622"/>
                </a:cubicBezTo>
                <a:cubicBezTo>
                  <a:pt x="138461" y="68860"/>
                  <a:pt x="138461" y="63759"/>
                  <a:pt x="138461" y="63759"/>
                </a:cubicBezTo>
                <a:cubicBezTo>
                  <a:pt x="138461" y="63759"/>
                  <a:pt x="142286" y="60570"/>
                  <a:pt x="140161" y="57170"/>
                </a:cubicBezTo>
                <a:cubicBezTo>
                  <a:pt x="139890" y="56735"/>
                  <a:pt x="139292" y="56543"/>
                  <a:pt x="138428" y="56543"/>
                </a:cubicBezTo>
                <a:cubicBezTo>
                  <a:pt x="132525" y="56543"/>
                  <a:pt x="114167" y="65488"/>
                  <a:pt x="102117" y="67156"/>
                </a:cubicBezTo>
                <a:cubicBezTo>
                  <a:pt x="88303" y="69070"/>
                  <a:pt x="59822" y="88193"/>
                  <a:pt x="59822" y="88193"/>
                </a:cubicBezTo>
                <a:cubicBezTo>
                  <a:pt x="59822" y="88193"/>
                  <a:pt x="59822" y="88193"/>
                  <a:pt x="59822" y="88193"/>
                </a:cubicBezTo>
                <a:cubicBezTo>
                  <a:pt x="59822" y="88193"/>
                  <a:pt x="59790" y="88199"/>
                  <a:pt x="53442" y="90949"/>
                </a:cubicBezTo>
                <a:cubicBezTo>
                  <a:pt x="47065" y="93712"/>
                  <a:pt x="40468" y="100500"/>
                  <a:pt x="40468" y="100500"/>
                </a:cubicBezTo>
                <a:cubicBezTo>
                  <a:pt x="34091" y="101988"/>
                  <a:pt x="13243" y="118115"/>
                  <a:pt x="13243" y="118115"/>
                </a:cubicBezTo>
                <a:lnTo>
                  <a:pt x="0" y="209532"/>
                </a:lnTo>
                <a:lnTo>
                  <a:pt x="234632" y="209532"/>
                </a:lnTo>
                <a:lnTo>
                  <a:pt x="2346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928075" y="1614550"/>
            <a:ext cx="4693500" cy="24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>
                <a:solidFill>
                  <a:schemeClr val="dk2"/>
                </a:solidFill>
              </a:defRPr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rot="1365150">
            <a:off x="-2745333" y="-316405"/>
            <a:ext cx="4868373" cy="5330761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5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-589700" y="-451300"/>
            <a:ext cx="9834642" cy="5686698"/>
          </a:xfrm>
          <a:custGeom>
            <a:avLst/>
            <a:gdLst/>
            <a:ahLst/>
            <a:cxnLst/>
            <a:rect l="l" t="t" r="r" b="b"/>
            <a:pathLst>
              <a:path w="234633" h="209532" extrusionOk="0">
                <a:moveTo>
                  <a:pt x="234632" y="0"/>
                </a:moveTo>
                <a:cubicBezTo>
                  <a:pt x="124967" y="4463"/>
                  <a:pt x="121436" y="20748"/>
                  <a:pt x="121596" y="24813"/>
                </a:cubicBezTo>
                <a:cubicBezTo>
                  <a:pt x="121755" y="28877"/>
                  <a:pt x="124814" y="30471"/>
                  <a:pt x="124814" y="30471"/>
                </a:cubicBezTo>
                <a:cubicBezTo>
                  <a:pt x="124814" y="30471"/>
                  <a:pt x="146977" y="38839"/>
                  <a:pt x="147296" y="38839"/>
                </a:cubicBezTo>
                <a:cubicBezTo>
                  <a:pt x="147615" y="38839"/>
                  <a:pt x="147230" y="54780"/>
                  <a:pt x="147230" y="54780"/>
                </a:cubicBezTo>
                <a:cubicBezTo>
                  <a:pt x="147230" y="54780"/>
                  <a:pt x="142637" y="58366"/>
                  <a:pt x="143036" y="60757"/>
                </a:cubicBezTo>
                <a:cubicBezTo>
                  <a:pt x="143308" y="62387"/>
                  <a:pt x="146123" y="62646"/>
                  <a:pt x="147889" y="62646"/>
                </a:cubicBezTo>
                <a:cubicBezTo>
                  <a:pt x="148715" y="62646"/>
                  <a:pt x="149311" y="62590"/>
                  <a:pt x="149311" y="62590"/>
                </a:cubicBezTo>
                <a:lnTo>
                  <a:pt x="149311" y="65699"/>
                </a:lnTo>
                <a:cubicBezTo>
                  <a:pt x="149311" y="65699"/>
                  <a:pt x="148664" y="64017"/>
                  <a:pt x="146701" y="64017"/>
                </a:cubicBezTo>
                <a:cubicBezTo>
                  <a:pt x="146064" y="64017"/>
                  <a:pt x="145289" y="64194"/>
                  <a:pt x="144352" y="64663"/>
                </a:cubicBezTo>
                <a:cubicBezTo>
                  <a:pt x="140526" y="66575"/>
                  <a:pt x="144572" y="80043"/>
                  <a:pt x="146007" y="82433"/>
                </a:cubicBezTo>
                <a:cubicBezTo>
                  <a:pt x="147441" y="84824"/>
                  <a:pt x="146565" y="97655"/>
                  <a:pt x="148398" y="98293"/>
                </a:cubicBezTo>
                <a:cubicBezTo>
                  <a:pt x="148660" y="98384"/>
                  <a:pt x="148907" y="98423"/>
                  <a:pt x="149139" y="98423"/>
                </a:cubicBezTo>
                <a:cubicBezTo>
                  <a:pt x="150527" y="98423"/>
                  <a:pt x="151347" y="97018"/>
                  <a:pt x="151347" y="97018"/>
                </a:cubicBezTo>
                <a:cubicBezTo>
                  <a:pt x="151347" y="97018"/>
                  <a:pt x="154136" y="105467"/>
                  <a:pt x="154296" y="111205"/>
                </a:cubicBezTo>
                <a:cubicBezTo>
                  <a:pt x="154455" y="116944"/>
                  <a:pt x="156846" y="126667"/>
                  <a:pt x="156846" y="126667"/>
                </a:cubicBezTo>
                <a:cubicBezTo>
                  <a:pt x="156259" y="126550"/>
                  <a:pt x="155728" y="126508"/>
                  <a:pt x="155270" y="126508"/>
                </a:cubicBezTo>
                <a:cubicBezTo>
                  <a:pt x="154173" y="126508"/>
                  <a:pt x="153498" y="126746"/>
                  <a:pt x="153498" y="126746"/>
                </a:cubicBezTo>
                <a:cubicBezTo>
                  <a:pt x="153498" y="126746"/>
                  <a:pt x="150948" y="132565"/>
                  <a:pt x="149991" y="137027"/>
                </a:cubicBezTo>
                <a:cubicBezTo>
                  <a:pt x="149036" y="141491"/>
                  <a:pt x="144572" y="146113"/>
                  <a:pt x="144572" y="146113"/>
                </a:cubicBezTo>
                <a:lnTo>
                  <a:pt x="146326" y="146857"/>
                </a:lnTo>
                <a:cubicBezTo>
                  <a:pt x="144626" y="150470"/>
                  <a:pt x="135699" y="152171"/>
                  <a:pt x="135699" y="152171"/>
                </a:cubicBezTo>
                <a:cubicBezTo>
                  <a:pt x="135699" y="152171"/>
                  <a:pt x="136549" y="150470"/>
                  <a:pt x="136549" y="148983"/>
                </a:cubicBezTo>
                <a:cubicBezTo>
                  <a:pt x="136549" y="148572"/>
                  <a:pt x="136112" y="148421"/>
                  <a:pt x="135449" y="148421"/>
                </a:cubicBezTo>
                <a:cubicBezTo>
                  <a:pt x="133707" y="148421"/>
                  <a:pt x="130401" y="149466"/>
                  <a:pt x="129323" y="149620"/>
                </a:cubicBezTo>
                <a:cubicBezTo>
                  <a:pt x="122747" y="150559"/>
                  <a:pt x="118059" y="151745"/>
                  <a:pt x="118059" y="151745"/>
                </a:cubicBezTo>
                <a:cubicBezTo>
                  <a:pt x="118059" y="151745"/>
                  <a:pt x="108318" y="151110"/>
                  <a:pt x="101690" y="151110"/>
                </a:cubicBezTo>
                <a:cubicBezTo>
                  <a:pt x="98928" y="151110"/>
                  <a:pt x="96707" y="151220"/>
                  <a:pt x="95956" y="151533"/>
                </a:cubicBezTo>
                <a:cubicBezTo>
                  <a:pt x="93405" y="152595"/>
                  <a:pt x="96594" y="155146"/>
                  <a:pt x="96594" y="155146"/>
                </a:cubicBezTo>
                <a:cubicBezTo>
                  <a:pt x="96594" y="155146"/>
                  <a:pt x="95234" y="155316"/>
                  <a:pt x="93140" y="155316"/>
                </a:cubicBezTo>
                <a:cubicBezTo>
                  <a:pt x="89998" y="155316"/>
                  <a:pt x="85203" y="154934"/>
                  <a:pt x="80867" y="153021"/>
                </a:cubicBezTo>
                <a:cubicBezTo>
                  <a:pt x="75794" y="150782"/>
                  <a:pt x="72920" y="150325"/>
                  <a:pt x="69598" y="150325"/>
                </a:cubicBezTo>
                <a:cubicBezTo>
                  <a:pt x="68190" y="150325"/>
                  <a:pt x="66700" y="150407"/>
                  <a:pt x="64928" y="150471"/>
                </a:cubicBezTo>
                <a:cubicBezTo>
                  <a:pt x="58977" y="150683"/>
                  <a:pt x="45588" y="160672"/>
                  <a:pt x="40913" y="161310"/>
                </a:cubicBezTo>
                <a:cubicBezTo>
                  <a:pt x="40548" y="161359"/>
                  <a:pt x="40258" y="161383"/>
                  <a:pt x="40032" y="161383"/>
                </a:cubicBezTo>
                <a:cubicBezTo>
                  <a:pt x="37362" y="161383"/>
                  <a:pt x="43839" y="158036"/>
                  <a:pt x="45800" y="154509"/>
                </a:cubicBezTo>
                <a:cubicBezTo>
                  <a:pt x="47926" y="150683"/>
                  <a:pt x="53452" y="149409"/>
                  <a:pt x="56426" y="146859"/>
                </a:cubicBezTo>
                <a:cubicBezTo>
                  <a:pt x="59402" y="144309"/>
                  <a:pt x="54726" y="138357"/>
                  <a:pt x="62589" y="134744"/>
                </a:cubicBezTo>
                <a:cubicBezTo>
                  <a:pt x="70454" y="131130"/>
                  <a:pt x="72578" y="126029"/>
                  <a:pt x="73216" y="123479"/>
                </a:cubicBezTo>
                <a:cubicBezTo>
                  <a:pt x="73854" y="120928"/>
                  <a:pt x="82354" y="112640"/>
                  <a:pt x="84054" y="111152"/>
                </a:cubicBezTo>
                <a:cubicBezTo>
                  <a:pt x="85754" y="109665"/>
                  <a:pt x="81081" y="106689"/>
                  <a:pt x="81081" y="106689"/>
                </a:cubicBezTo>
                <a:lnTo>
                  <a:pt x="81081" y="106689"/>
                </a:lnTo>
                <a:cubicBezTo>
                  <a:pt x="81405" y="106833"/>
                  <a:pt x="81785" y="106899"/>
                  <a:pt x="82213" y="106899"/>
                </a:cubicBezTo>
                <a:cubicBezTo>
                  <a:pt x="86843" y="106899"/>
                  <a:pt x="97097" y="99161"/>
                  <a:pt x="102544" y="98188"/>
                </a:cubicBezTo>
                <a:cubicBezTo>
                  <a:pt x="108495" y="97126"/>
                  <a:pt x="110408" y="86287"/>
                  <a:pt x="115297" y="84373"/>
                </a:cubicBezTo>
                <a:cubicBezTo>
                  <a:pt x="120184" y="82461"/>
                  <a:pt x="122734" y="76511"/>
                  <a:pt x="122734" y="76511"/>
                </a:cubicBezTo>
                <a:cubicBezTo>
                  <a:pt x="122734" y="76511"/>
                  <a:pt x="129961" y="74385"/>
                  <a:pt x="134211" y="71622"/>
                </a:cubicBezTo>
                <a:cubicBezTo>
                  <a:pt x="138461" y="68860"/>
                  <a:pt x="138461" y="63759"/>
                  <a:pt x="138461" y="63759"/>
                </a:cubicBezTo>
                <a:cubicBezTo>
                  <a:pt x="138461" y="63759"/>
                  <a:pt x="142286" y="60570"/>
                  <a:pt x="140161" y="57170"/>
                </a:cubicBezTo>
                <a:cubicBezTo>
                  <a:pt x="139890" y="56735"/>
                  <a:pt x="139292" y="56543"/>
                  <a:pt x="138428" y="56543"/>
                </a:cubicBezTo>
                <a:cubicBezTo>
                  <a:pt x="132525" y="56543"/>
                  <a:pt x="114167" y="65488"/>
                  <a:pt x="102117" y="67156"/>
                </a:cubicBezTo>
                <a:cubicBezTo>
                  <a:pt x="88303" y="69070"/>
                  <a:pt x="59822" y="88193"/>
                  <a:pt x="59822" y="88193"/>
                </a:cubicBezTo>
                <a:cubicBezTo>
                  <a:pt x="59822" y="88193"/>
                  <a:pt x="59822" y="88193"/>
                  <a:pt x="59822" y="88193"/>
                </a:cubicBezTo>
                <a:cubicBezTo>
                  <a:pt x="59822" y="88193"/>
                  <a:pt x="59790" y="88199"/>
                  <a:pt x="53442" y="90949"/>
                </a:cubicBezTo>
                <a:cubicBezTo>
                  <a:pt x="47065" y="93712"/>
                  <a:pt x="40468" y="100500"/>
                  <a:pt x="40468" y="100500"/>
                </a:cubicBezTo>
                <a:cubicBezTo>
                  <a:pt x="34091" y="101988"/>
                  <a:pt x="13243" y="118115"/>
                  <a:pt x="13243" y="118115"/>
                </a:cubicBezTo>
                <a:lnTo>
                  <a:pt x="0" y="209532"/>
                </a:lnTo>
                <a:lnTo>
                  <a:pt x="234632" y="209532"/>
                </a:lnTo>
                <a:lnTo>
                  <a:pt x="2346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4734100" y="724075"/>
            <a:ext cx="3115500" cy="123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734100" y="2096725"/>
            <a:ext cx="3469200" cy="2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1388100" y="1429150"/>
            <a:ext cx="6367800" cy="141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1"/>
          </p:nvPr>
        </p:nvSpPr>
        <p:spPr>
          <a:xfrm>
            <a:off x="2549400" y="28406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0"/>
          <p:cNvSpPr/>
          <p:nvPr/>
        </p:nvSpPr>
        <p:spPr>
          <a:xfrm rot="10800000" flipH="1">
            <a:off x="-1075596" y="-411767"/>
            <a:ext cx="4026936" cy="4081519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5218376">
            <a:off x="-678150" y="1762295"/>
            <a:ext cx="3377861" cy="3703377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6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575925" y="1710075"/>
            <a:ext cx="5345100" cy="143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1110075" y="3076025"/>
            <a:ext cx="42768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" name="Google Shape;58;p11"/>
          <p:cNvSpPr/>
          <p:nvPr/>
        </p:nvSpPr>
        <p:spPr>
          <a:xfrm flipH="1">
            <a:off x="5000791" y="1039235"/>
            <a:ext cx="4637885" cy="470074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/>
          <p:nvPr/>
        </p:nvSpPr>
        <p:spPr>
          <a:xfrm rot="-5581727">
            <a:off x="5288045" y="-648578"/>
            <a:ext cx="3890257" cy="4265150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/>
          <p:nvPr/>
        </p:nvSpPr>
        <p:spPr>
          <a:xfrm rot="1223448">
            <a:off x="-2697821" y="-374038"/>
            <a:ext cx="4964798" cy="543634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2"/>
          </p:nvPr>
        </p:nvSpPr>
        <p:spPr>
          <a:xfrm>
            <a:off x="980550" y="2560550"/>
            <a:ext cx="22533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151100" y="3333200"/>
            <a:ext cx="1912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3"/>
          </p:nvPr>
        </p:nvSpPr>
        <p:spPr>
          <a:xfrm>
            <a:off x="3445350" y="2560550"/>
            <a:ext cx="22533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4"/>
          </p:nvPr>
        </p:nvSpPr>
        <p:spPr>
          <a:xfrm>
            <a:off x="3615900" y="3333200"/>
            <a:ext cx="1912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5"/>
          </p:nvPr>
        </p:nvSpPr>
        <p:spPr>
          <a:xfrm>
            <a:off x="5910150" y="2560550"/>
            <a:ext cx="22533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6"/>
          </p:nvPr>
        </p:nvSpPr>
        <p:spPr>
          <a:xfrm>
            <a:off x="6080700" y="3333200"/>
            <a:ext cx="1912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7" hasCustomPrompt="1"/>
          </p:nvPr>
        </p:nvSpPr>
        <p:spPr>
          <a:xfrm>
            <a:off x="1213350" y="1927850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8" hasCustomPrompt="1"/>
          </p:nvPr>
        </p:nvSpPr>
        <p:spPr>
          <a:xfrm>
            <a:off x="3678150" y="1927850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9" hasCustomPrompt="1"/>
          </p:nvPr>
        </p:nvSpPr>
        <p:spPr>
          <a:xfrm>
            <a:off x="6142950" y="1927850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5">
    <p:bg>
      <p:bgPr>
        <a:solidFill>
          <a:schemeClr val="accent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 rot="1083411">
            <a:off x="6401873" y="-93644"/>
            <a:ext cx="4868376" cy="5330764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-230075" y="-93625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778200" y="1204575"/>
            <a:ext cx="7654800" cy="33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dvent Pro"/>
              <a:buNone/>
              <a:defRPr sz="2800" b="1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"/>
              <a:buChar char="●"/>
              <a:defRPr sz="18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8" r:id="rId15"/>
    <p:sldLayoutId id="2147483669" r:id="rId16"/>
    <p:sldLayoutId id="2147483670" r:id="rId17"/>
    <p:sldLayoutId id="2147483671" r:id="rId18"/>
    <p:sldLayoutId id="2147483675" r:id="rId19"/>
    <p:sldLayoutId id="214748367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32071" y="1007754"/>
            <a:ext cx="7362261" cy="1322572"/>
          </a:xfrm>
          <a:prstGeom prst="round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7" name="Google Shape;217;p38"/>
          <p:cNvGrpSpPr/>
          <p:nvPr/>
        </p:nvGrpSpPr>
        <p:grpSpPr>
          <a:xfrm>
            <a:off x="2277177" y="2593376"/>
            <a:ext cx="1601898" cy="1073549"/>
            <a:chOff x="2757225" y="2797050"/>
            <a:chExt cx="1449550" cy="971450"/>
          </a:xfrm>
        </p:grpSpPr>
        <p:sp>
          <p:nvSpPr>
            <p:cNvPr id="218" name="Google Shape;218;p38"/>
            <p:cNvSpPr/>
            <p:nvPr/>
          </p:nvSpPr>
          <p:spPr>
            <a:xfrm>
              <a:off x="2757225" y="3289050"/>
              <a:ext cx="1067175" cy="469375"/>
            </a:xfrm>
            <a:custGeom>
              <a:avLst/>
              <a:gdLst/>
              <a:ahLst/>
              <a:cxnLst/>
              <a:rect l="l" t="t" r="r" b="b"/>
              <a:pathLst>
                <a:path w="42687" h="18775" extrusionOk="0">
                  <a:moveTo>
                    <a:pt x="36670" y="0"/>
                  </a:moveTo>
                  <a:cubicBezTo>
                    <a:pt x="30016" y="0"/>
                    <a:pt x="19122" y="4254"/>
                    <a:pt x="16330" y="5233"/>
                  </a:cubicBezTo>
                  <a:cubicBezTo>
                    <a:pt x="13010" y="6395"/>
                    <a:pt x="3000" y="8012"/>
                    <a:pt x="1471" y="12289"/>
                  </a:cubicBezTo>
                  <a:cubicBezTo>
                    <a:pt x="0" y="16401"/>
                    <a:pt x="3387" y="18775"/>
                    <a:pt x="5167" y="18775"/>
                  </a:cubicBezTo>
                  <a:cubicBezTo>
                    <a:pt x="5238" y="18775"/>
                    <a:pt x="5307" y="18771"/>
                    <a:pt x="5372" y="18763"/>
                  </a:cubicBezTo>
                  <a:cubicBezTo>
                    <a:pt x="7081" y="18567"/>
                    <a:pt x="31480" y="12164"/>
                    <a:pt x="37083" y="10213"/>
                  </a:cubicBezTo>
                  <a:cubicBezTo>
                    <a:pt x="42687" y="8262"/>
                    <a:pt x="42686" y="4969"/>
                    <a:pt x="42272" y="3449"/>
                  </a:cubicBezTo>
                  <a:cubicBezTo>
                    <a:pt x="41607" y="1007"/>
                    <a:pt x="39906" y="508"/>
                    <a:pt x="39906" y="508"/>
                  </a:cubicBezTo>
                  <a:cubicBezTo>
                    <a:pt x="39035" y="152"/>
                    <a:pt x="37928" y="0"/>
                    <a:pt x="36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9" name="Google Shape;219;p38"/>
            <p:cNvSpPr/>
            <p:nvPr/>
          </p:nvSpPr>
          <p:spPr>
            <a:xfrm>
              <a:off x="3786425" y="3334875"/>
              <a:ext cx="27600" cy="26450"/>
            </a:xfrm>
            <a:custGeom>
              <a:avLst/>
              <a:gdLst/>
              <a:ahLst/>
              <a:cxnLst/>
              <a:rect l="l" t="t" r="r" b="b"/>
              <a:pathLst>
                <a:path w="1104" h="1058" extrusionOk="0">
                  <a:moveTo>
                    <a:pt x="874" y="0"/>
                  </a:moveTo>
                  <a:lnTo>
                    <a:pt x="1" y="217"/>
                  </a:lnTo>
                  <a:lnTo>
                    <a:pt x="687" y="1058"/>
                  </a:lnTo>
                  <a:lnTo>
                    <a:pt x="1103" y="716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0" name="Google Shape;220;p38"/>
            <p:cNvSpPr/>
            <p:nvPr/>
          </p:nvSpPr>
          <p:spPr>
            <a:xfrm>
              <a:off x="3807475" y="3377650"/>
              <a:ext cx="15575" cy="20275"/>
            </a:xfrm>
            <a:custGeom>
              <a:avLst/>
              <a:gdLst/>
              <a:ahLst/>
              <a:cxnLst/>
              <a:rect l="l" t="t" r="r" b="b"/>
              <a:pathLst>
                <a:path w="623" h="811" extrusionOk="0">
                  <a:moveTo>
                    <a:pt x="1" y="0"/>
                  </a:moveTo>
                  <a:lnTo>
                    <a:pt x="1" y="810"/>
                  </a:lnTo>
                  <a:lnTo>
                    <a:pt x="623" y="655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1" name="Google Shape;221;p38"/>
            <p:cNvSpPr/>
            <p:nvPr/>
          </p:nvSpPr>
          <p:spPr>
            <a:xfrm>
              <a:off x="3424025" y="3606125"/>
              <a:ext cx="25425" cy="19750"/>
            </a:xfrm>
            <a:custGeom>
              <a:avLst/>
              <a:gdLst/>
              <a:ahLst/>
              <a:cxnLst/>
              <a:rect l="l" t="t" r="r" b="b"/>
              <a:pathLst>
                <a:path w="1017" h="790" extrusionOk="0">
                  <a:moveTo>
                    <a:pt x="773" y="0"/>
                  </a:moveTo>
                  <a:lnTo>
                    <a:pt x="0" y="241"/>
                  </a:lnTo>
                  <a:lnTo>
                    <a:pt x="333" y="789"/>
                  </a:lnTo>
                  <a:lnTo>
                    <a:pt x="1017" y="572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2" name="Google Shape;222;p38"/>
            <p:cNvSpPr/>
            <p:nvPr/>
          </p:nvSpPr>
          <p:spPr>
            <a:xfrm>
              <a:off x="3807475" y="3410350"/>
              <a:ext cx="15575" cy="21400"/>
            </a:xfrm>
            <a:custGeom>
              <a:avLst/>
              <a:gdLst/>
              <a:ahLst/>
              <a:cxnLst/>
              <a:rect l="l" t="t" r="r" b="b"/>
              <a:pathLst>
                <a:path w="623" h="856" extrusionOk="0">
                  <a:moveTo>
                    <a:pt x="1" y="1"/>
                  </a:moveTo>
                  <a:lnTo>
                    <a:pt x="1" y="778"/>
                  </a:lnTo>
                  <a:lnTo>
                    <a:pt x="623" y="855"/>
                  </a:lnTo>
                  <a:lnTo>
                    <a:pt x="623" y="1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3" name="Google Shape;223;p38"/>
            <p:cNvSpPr/>
            <p:nvPr/>
          </p:nvSpPr>
          <p:spPr>
            <a:xfrm>
              <a:off x="3796600" y="3440700"/>
              <a:ext cx="17425" cy="24925"/>
            </a:xfrm>
            <a:custGeom>
              <a:avLst/>
              <a:gdLst/>
              <a:ahLst/>
              <a:cxnLst/>
              <a:rect l="l" t="t" r="r" b="b"/>
              <a:pathLst>
                <a:path w="697" h="997" extrusionOk="0">
                  <a:moveTo>
                    <a:pt x="348" y="1"/>
                  </a:moveTo>
                  <a:lnTo>
                    <a:pt x="0" y="691"/>
                  </a:lnTo>
                  <a:lnTo>
                    <a:pt x="436" y="996"/>
                  </a:lnTo>
                  <a:lnTo>
                    <a:pt x="696" y="436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4" name="Google Shape;224;p38"/>
            <p:cNvSpPr/>
            <p:nvPr/>
          </p:nvSpPr>
          <p:spPr>
            <a:xfrm>
              <a:off x="2771600" y="3616625"/>
              <a:ext cx="22200" cy="20075"/>
            </a:xfrm>
            <a:custGeom>
              <a:avLst/>
              <a:gdLst/>
              <a:ahLst/>
              <a:cxnLst/>
              <a:rect l="l" t="t" r="r" b="b"/>
              <a:pathLst>
                <a:path w="888" h="803" extrusionOk="0">
                  <a:moveTo>
                    <a:pt x="887" y="0"/>
                  </a:moveTo>
                  <a:lnTo>
                    <a:pt x="1" y="152"/>
                  </a:lnTo>
                  <a:lnTo>
                    <a:pt x="104" y="802"/>
                  </a:lnTo>
                  <a:lnTo>
                    <a:pt x="704" y="802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" name="Google Shape;225;p38"/>
            <p:cNvSpPr/>
            <p:nvPr/>
          </p:nvSpPr>
          <p:spPr>
            <a:xfrm>
              <a:off x="2774200" y="3649000"/>
              <a:ext cx="20350" cy="19900"/>
            </a:xfrm>
            <a:custGeom>
              <a:avLst/>
              <a:gdLst/>
              <a:ahLst/>
              <a:cxnLst/>
              <a:rect l="l" t="t" r="r" b="b"/>
              <a:pathLst>
                <a:path w="814" h="796" extrusionOk="0">
                  <a:moveTo>
                    <a:pt x="600" y="1"/>
                  </a:moveTo>
                  <a:lnTo>
                    <a:pt x="0" y="165"/>
                  </a:lnTo>
                  <a:lnTo>
                    <a:pt x="172" y="796"/>
                  </a:lnTo>
                  <a:lnTo>
                    <a:pt x="813" y="781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" name="Google Shape;226;p38"/>
            <p:cNvSpPr/>
            <p:nvPr/>
          </p:nvSpPr>
          <p:spPr>
            <a:xfrm>
              <a:off x="2783875" y="3680550"/>
              <a:ext cx="19100" cy="24725"/>
            </a:xfrm>
            <a:custGeom>
              <a:avLst/>
              <a:gdLst/>
              <a:ahLst/>
              <a:cxnLst/>
              <a:rect l="l" t="t" r="r" b="b"/>
              <a:pathLst>
                <a:path w="764" h="989" extrusionOk="0">
                  <a:moveTo>
                    <a:pt x="558" y="0"/>
                  </a:moveTo>
                  <a:lnTo>
                    <a:pt x="0" y="320"/>
                  </a:lnTo>
                  <a:lnTo>
                    <a:pt x="184" y="989"/>
                  </a:lnTo>
                  <a:lnTo>
                    <a:pt x="764" y="75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Google Shape;227;p38"/>
            <p:cNvSpPr/>
            <p:nvPr/>
          </p:nvSpPr>
          <p:spPr>
            <a:xfrm>
              <a:off x="2802425" y="3709225"/>
              <a:ext cx="18500" cy="24625"/>
            </a:xfrm>
            <a:custGeom>
              <a:avLst/>
              <a:gdLst/>
              <a:ahLst/>
              <a:cxnLst/>
              <a:rect l="l" t="t" r="r" b="b"/>
              <a:pathLst>
                <a:path w="740" h="985" extrusionOk="0">
                  <a:moveTo>
                    <a:pt x="221" y="0"/>
                  </a:moveTo>
                  <a:lnTo>
                    <a:pt x="0" y="514"/>
                  </a:lnTo>
                  <a:lnTo>
                    <a:pt x="400" y="985"/>
                  </a:lnTo>
                  <a:lnTo>
                    <a:pt x="740" y="575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8" name="Google Shape;228;p38"/>
            <p:cNvSpPr/>
            <p:nvPr/>
          </p:nvSpPr>
          <p:spPr>
            <a:xfrm>
              <a:off x="2828575" y="3733075"/>
              <a:ext cx="18550" cy="23650"/>
            </a:xfrm>
            <a:custGeom>
              <a:avLst/>
              <a:gdLst/>
              <a:ahLst/>
              <a:cxnLst/>
              <a:rect l="l" t="t" r="r" b="b"/>
              <a:pathLst>
                <a:path w="742" h="946" extrusionOk="0">
                  <a:moveTo>
                    <a:pt x="141" y="1"/>
                  </a:moveTo>
                  <a:lnTo>
                    <a:pt x="0" y="541"/>
                  </a:lnTo>
                  <a:lnTo>
                    <a:pt x="468" y="946"/>
                  </a:lnTo>
                  <a:lnTo>
                    <a:pt x="741" y="48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Google Shape;229;p38"/>
            <p:cNvSpPr/>
            <p:nvPr/>
          </p:nvSpPr>
          <p:spPr>
            <a:xfrm>
              <a:off x="3731750" y="3509775"/>
              <a:ext cx="18250" cy="20025"/>
            </a:xfrm>
            <a:custGeom>
              <a:avLst/>
              <a:gdLst/>
              <a:ahLst/>
              <a:cxnLst/>
              <a:rect l="l" t="t" r="r" b="b"/>
              <a:pathLst>
                <a:path w="730" h="801" extrusionOk="0">
                  <a:moveTo>
                    <a:pt x="518" y="1"/>
                  </a:moveTo>
                  <a:lnTo>
                    <a:pt x="1" y="313"/>
                  </a:lnTo>
                  <a:lnTo>
                    <a:pt x="216" y="800"/>
                  </a:lnTo>
                  <a:lnTo>
                    <a:pt x="729" y="456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Google Shape;230;p38"/>
            <p:cNvSpPr/>
            <p:nvPr/>
          </p:nvSpPr>
          <p:spPr>
            <a:xfrm>
              <a:off x="3459150" y="3602025"/>
              <a:ext cx="16200" cy="16625"/>
            </a:xfrm>
            <a:custGeom>
              <a:avLst/>
              <a:gdLst/>
              <a:ahLst/>
              <a:cxnLst/>
              <a:rect l="l" t="t" r="r" b="b"/>
              <a:pathLst>
                <a:path w="648" h="665" extrusionOk="0">
                  <a:moveTo>
                    <a:pt x="590" y="1"/>
                  </a:moveTo>
                  <a:lnTo>
                    <a:pt x="1" y="134"/>
                  </a:lnTo>
                  <a:lnTo>
                    <a:pt x="52" y="665"/>
                  </a:lnTo>
                  <a:lnTo>
                    <a:pt x="648" y="49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Google Shape;231;p38"/>
            <p:cNvSpPr/>
            <p:nvPr/>
          </p:nvSpPr>
          <p:spPr>
            <a:xfrm>
              <a:off x="3648275" y="35453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589" y="1"/>
                  </a:moveTo>
                  <a:lnTo>
                    <a:pt x="0" y="135"/>
                  </a:lnTo>
                  <a:lnTo>
                    <a:pt x="137" y="642"/>
                  </a:lnTo>
                  <a:lnTo>
                    <a:pt x="647" y="499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2" name="Google Shape;232;p38"/>
            <p:cNvSpPr/>
            <p:nvPr/>
          </p:nvSpPr>
          <p:spPr>
            <a:xfrm>
              <a:off x="3565075" y="3570775"/>
              <a:ext cx="16200" cy="16000"/>
            </a:xfrm>
            <a:custGeom>
              <a:avLst/>
              <a:gdLst/>
              <a:ahLst/>
              <a:cxnLst/>
              <a:rect l="l" t="t" r="r" b="b"/>
              <a:pathLst>
                <a:path w="648" h="640" extrusionOk="0">
                  <a:moveTo>
                    <a:pt x="590" y="0"/>
                  </a:moveTo>
                  <a:lnTo>
                    <a:pt x="1" y="135"/>
                  </a:lnTo>
                  <a:lnTo>
                    <a:pt x="137" y="640"/>
                  </a:lnTo>
                  <a:lnTo>
                    <a:pt x="647" y="49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3" name="Google Shape;233;p38"/>
            <p:cNvSpPr/>
            <p:nvPr/>
          </p:nvSpPr>
          <p:spPr>
            <a:xfrm>
              <a:off x="3621175" y="3553350"/>
              <a:ext cx="16200" cy="16000"/>
            </a:xfrm>
            <a:custGeom>
              <a:avLst/>
              <a:gdLst/>
              <a:ahLst/>
              <a:cxnLst/>
              <a:rect l="l" t="t" r="r" b="b"/>
              <a:pathLst>
                <a:path w="648" h="640" extrusionOk="0">
                  <a:moveTo>
                    <a:pt x="590" y="0"/>
                  </a:moveTo>
                  <a:lnTo>
                    <a:pt x="1" y="134"/>
                  </a:lnTo>
                  <a:lnTo>
                    <a:pt x="138" y="640"/>
                  </a:lnTo>
                  <a:lnTo>
                    <a:pt x="648" y="49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Google Shape;234;p38"/>
            <p:cNvSpPr/>
            <p:nvPr/>
          </p:nvSpPr>
          <p:spPr>
            <a:xfrm>
              <a:off x="3509900" y="3586325"/>
              <a:ext cx="16150" cy="16025"/>
            </a:xfrm>
            <a:custGeom>
              <a:avLst/>
              <a:gdLst/>
              <a:ahLst/>
              <a:cxnLst/>
              <a:rect l="l" t="t" r="r" b="b"/>
              <a:pathLst>
                <a:path w="646" h="641" extrusionOk="0">
                  <a:moveTo>
                    <a:pt x="588" y="1"/>
                  </a:moveTo>
                  <a:lnTo>
                    <a:pt x="0" y="134"/>
                  </a:lnTo>
                  <a:lnTo>
                    <a:pt x="137" y="640"/>
                  </a:lnTo>
                  <a:lnTo>
                    <a:pt x="646" y="499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" name="Google Shape;235;p38"/>
            <p:cNvSpPr/>
            <p:nvPr/>
          </p:nvSpPr>
          <p:spPr>
            <a:xfrm>
              <a:off x="3486150" y="3594325"/>
              <a:ext cx="16200" cy="16025"/>
            </a:xfrm>
            <a:custGeom>
              <a:avLst/>
              <a:gdLst/>
              <a:ahLst/>
              <a:cxnLst/>
              <a:rect l="l" t="t" r="r" b="b"/>
              <a:pathLst>
                <a:path w="648" h="641" extrusionOk="0">
                  <a:moveTo>
                    <a:pt x="589" y="0"/>
                  </a:moveTo>
                  <a:lnTo>
                    <a:pt x="1" y="134"/>
                  </a:lnTo>
                  <a:lnTo>
                    <a:pt x="137" y="641"/>
                  </a:lnTo>
                  <a:lnTo>
                    <a:pt x="647" y="498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" name="Google Shape;236;p38"/>
            <p:cNvSpPr/>
            <p:nvPr/>
          </p:nvSpPr>
          <p:spPr>
            <a:xfrm>
              <a:off x="3776425" y="3470275"/>
              <a:ext cx="20025" cy="24925"/>
            </a:xfrm>
            <a:custGeom>
              <a:avLst/>
              <a:gdLst/>
              <a:ahLst/>
              <a:cxnLst/>
              <a:rect l="l" t="t" r="r" b="b"/>
              <a:pathLst>
                <a:path w="801" h="997" extrusionOk="0">
                  <a:moveTo>
                    <a:pt x="375" y="0"/>
                  </a:moveTo>
                  <a:lnTo>
                    <a:pt x="1" y="499"/>
                  </a:lnTo>
                  <a:lnTo>
                    <a:pt x="375" y="996"/>
                  </a:lnTo>
                  <a:lnTo>
                    <a:pt x="800" y="405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Google Shape;237;p38"/>
            <p:cNvSpPr/>
            <p:nvPr/>
          </p:nvSpPr>
          <p:spPr>
            <a:xfrm>
              <a:off x="3755675" y="3491750"/>
              <a:ext cx="17925" cy="22575"/>
            </a:xfrm>
            <a:custGeom>
              <a:avLst/>
              <a:gdLst/>
              <a:ahLst/>
              <a:cxnLst/>
              <a:rect l="l" t="t" r="r" b="b"/>
              <a:pathLst>
                <a:path w="717" h="903" extrusionOk="0">
                  <a:moveTo>
                    <a:pt x="436" y="1"/>
                  </a:moveTo>
                  <a:lnTo>
                    <a:pt x="1" y="451"/>
                  </a:lnTo>
                  <a:lnTo>
                    <a:pt x="304" y="902"/>
                  </a:lnTo>
                  <a:lnTo>
                    <a:pt x="716" y="485"/>
                  </a:lnTo>
                  <a:lnTo>
                    <a:pt x="4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" name="Google Shape;238;p38"/>
            <p:cNvSpPr/>
            <p:nvPr/>
          </p:nvSpPr>
          <p:spPr>
            <a:xfrm>
              <a:off x="3539125" y="3576300"/>
              <a:ext cx="15225" cy="18050"/>
            </a:xfrm>
            <a:custGeom>
              <a:avLst/>
              <a:gdLst/>
              <a:ahLst/>
              <a:cxnLst/>
              <a:rect l="l" t="t" r="r" b="b"/>
              <a:pathLst>
                <a:path w="609" h="722" extrusionOk="0">
                  <a:moveTo>
                    <a:pt x="601" y="1"/>
                  </a:moveTo>
                  <a:lnTo>
                    <a:pt x="1" y="180"/>
                  </a:lnTo>
                  <a:lnTo>
                    <a:pt x="44" y="721"/>
                  </a:lnTo>
                  <a:lnTo>
                    <a:pt x="608" y="560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" name="Google Shape;239;p38"/>
            <p:cNvSpPr/>
            <p:nvPr/>
          </p:nvSpPr>
          <p:spPr>
            <a:xfrm>
              <a:off x="3702550" y="3523475"/>
              <a:ext cx="18850" cy="19275"/>
            </a:xfrm>
            <a:custGeom>
              <a:avLst/>
              <a:gdLst/>
              <a:ahLst/>
              <a:cxnLst/>
              <a:rect l="l" t="t" r="r" b="b"/>
              <a:pathLst>
                <a:path w="754" h="771" extrusionOk="0">
                  <a:moveTo>
                    <a:pt x="695" y="1"/>
                  </a:moveTo>
                  <a:lnTo>
                    <a:pt x="1" y="225"/>
                  </a:lnTo>
                  <a:lnTo>
                    <a:pt x="206" y="770"/>
                  </a:lnTo>
                  <a:lnTo>
                    <a:pt x="753" y="558"/>
                  </a:lnTo>
                  <a:lnTo>
                    <a:pt x="6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Google Shape;240;p38"/>
            <p:cNvSpPr/>
            <p:nvPr/>
          </p:nvSpPr>
          <p:spPr>
            <a:xfrm>
              <a:off x="3593025" y="3559925"/>
              <a:ext cx="18550" cy="18850"/>
            </a:xfrm>
            <a:custGeom>
              <a:avLst/>
              <a:gdLst/>
              <a:ahLst/>
              <a:cxnLst/>
              <a:rect l="l" t="t" r="r" b="b"/>
              <a:pathLst>
                <a:path w="742" h="754" extrusionOk="0">
                  <a:moveTo>
                    <a:pt x="700" y="0"/>
                  </a:moveTo>
                  <a:lnTo>
                    <a:pt x="0" y="202"/>
                  </a:lnTo>
                  <a:lnTo>
                    <a:pt x="189" y="754"/>
                  </a:lnTo>
                  <a:lnTo>
                    <a:pt x="741" y="558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Google Shape;241;p38"/>
            <p:cNvSpPr/>
            <p:nvPr/>
          </p:nvSpPr>
          <p:spPr>
            <a:xfrm>
              <a:off x="3230575" y="3660375"/>
              <a:ext cx="25450" cy="19750"/>
            </a:xfrm>
            <a:custGeom>
              <a:avLst/>
              <a:gdLst/>
              <a:ahLst/>
              <a:cxnLst/>
              <a:rect l="l" t="t" r="r" b="b"/>
              <a:pathLst>
                <a:path w="1018" h="790" extrusionOk="0">
                  <a:moveTo>
                    <a:pt x="774" y="1"/>
                  </a:moveTo>
                  <a:lnTo>
                    <a:pt x="1" y="241"/>
                  </a:lnTo>
                  <a:lnTo>
                    <a:pt x="335" y="790"/>
                  </a:lnTo>
                  <a:lnTo>
                    <a:pt x="1017" y="573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Google Shape;242;p38"/>
            <p:cNvSpPr/>
            <p:nvPr/>
          </p:nvSpPr>
          <p:spPr>
            <a:xfrm>
              <a:off x="3265750" y="3656275"/>
              <a:ext cx="16200" cy="16625"/>
            </a:xfrm>
            <a:custGeom>
              <a:avLst/>
              <a:gdLst/>
              <a:ahLst/>
              <a:cxnLst/>
              <a:rect l="l" t="t" r="r" b="b"/>
              <a:pathLst>
                <a:path w="648" h="665" extrusionOk="0">
                  <a:moveTo>
                    <a:pt x="590" y="1"/>
                  </a:moveTo>
                  <a:lnTo>
                    <a:pt x="1" y="135"/>
                  </a:lnTo>
                  <a:lnTo>
                    <a:pt x="51" y="664"/>
                  </a:lnTo>
                  <a:lnTo>
                    <a:pt x="647" y="49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Google Shape;243;p38"/>
            <p:cNvSpPr/>
            <p:nvPr/>
          </p:nvSpPr>
          <p:spPr>
            <a:xfrm>
              <a:off x="3371675" y="3625000"/>
              <a:ext cx="16150" cy="16050"/>
            </a:xfrm>
            <a:custGeom>
              <a:avLst/>
              <a:gdLst/>
              <a:ahLst/>
              <a:cxnLst/>
              <a:rect l="l" t="t" r="r" b="b"/>
              <a:pathLst>
                <a:path w="646" h="642" extrusionOk="0">
                  <a:moveTo>
                    <a:pt x="589" y="1"/>
                  </a:moveTo>
                  <a:lnTo>
                    <a:pt x="0" y="135"/>
                  </a:lnTo>
                  <a:lnTo>
                    <a:pt x="137" y="642"/>
                  </a:lnTo>
                  <a:lnTo>
                    <a:pt x="646" y="499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" name="Google Shape;244;p38"/>
            <p:cNvSpPr/>
            <p:nvPr/>
          </p:nvSpPr>
          <p:spPr>
            <a:xfrm>
              <a:off x="3316450" y="3640575"/>
              <a:ext cx="16200" cy="16050"/>
            </a:xfrm>
            <a:custGeom>
              <a:avLst/>
              <a:gdLst/>
              <a:ahLst/>
              <a:cxnLst/>
              <a:rect l="l" t="t" r="r" b="b"/>
              <a:pathLst>
                <a:path w="648" h="642" extrusionOk="0">
                  <a:moveTo>
                    <a:pt x="590" y="0"/>
                  </a:moveTo>
                  <a:lnTo>
                    <a:pt x="1" y="135"/>
                  </a:lnTo>
                  <a:lnTo>
                    <a:pt x="138" y="641"/>
                  </a:lnTo>
                  <a:lnTo>
                    <a:pt x="648" y="49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" name="Google Shape;245;p38"/>
            <p:cNvSpPr/>
            <p:nvPr/>
          </p:nvSpPr>
          <p:spPr>
            <a:xfrm>
              <a:off x="3292750" y="3648575"/>
              <a:ext cx="16150" cy="16025"/>
            </a:xfrm>
            <a:custGeom>
              <a:avLst/>
              <a:gdLst/>
              <a:ahLst/>
              <a:cxnLst/>
              <a:rect l="l" t="t" r="r" b="b"/>
              <a:pathLst>
                <a:path w="646" h="641" extrusionOk="0">
                  <a:moveTo>
                    <a:pt x="588" y="1"/>
                  </a:moveTo>
                  <a:lnTo>
                    <a:pt x="0" y="135"/>
                  </a:lnTo>
                  <a:lnTo>
                    <a:pt x="136" y="640"/>
                  </a:lnTo>
                  <a:lnTo>
                    <a:pt x="646" y="499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Google Shape;246;p38"/>
            <p:cNvSpPr/>
            <p:nvPr/>
          </p:nvSpPr>
          <p:spPr>
            <a:xfrm>
              <a:off x="3345725" y="3630550"/>
              <a:ext cx="15200" cy="18050"/>
            </a:xfrm>
            <a:custGeom>
              <a:avLst/>
              <a:gdLst/>
              <a:ahLst/>
              <a:cxnLst/>
              <a:rect l="l" t="t" r="r" b="b"/>
              <a:pathLst>
                <a:path w="608" h="722" extrusionOk="0">
                  <a:moveTo>
                    <a:pt x="601" y="0"/>
                  </a:moveTo>
                  <a:lnTo>
                    <a:pt x="0" y="180"/>
                  </a:lnTo>
                  <a:lnTo>
                    <a:pt x="44" y="722"/>
                  </a:lnTo>
                  <a:lnTo>
                    <a:pt x="608" y="561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Google Shape;247;p38"/>
            <p:cNvSpPr/>
            <p:nvPr/>
          </p:nvSpPr>
          <p:spPr>
            <a:xfrm>
              <a:off x="3399575" y="3614175"/>
              <a:ext cx="18575" cy="18875"/>
            </a:xfrm>
            <a:custGeom>
              <a:avLst/>
              <a:gdLst/>
              <a:ahLst/>
              <a:cxnLst/>
              <a:rect l="l" t="t" r="r" b="b"/>
              <a:pathLst>
                <a:path w="743" h="755" extrusionOk="0">
                  <a:moveTo>
                    <a:pt x="701" y="1"/>
                  </a:moveTo>
                  <a:lnTo>
                    <a:pt x="1" y="202"/>
                  </a:lnTo>
                  <a:lnTo>
                    <a:pt x="189" y="754"/>
                  </a:lnTo>
                  <a:lnTo>
                    <a:pt x="743" y="559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8" name="Google Shape;248;p38"/>
            <p:cNvSpPr/>
            <p:nvPr/>
          </p:nvSpPr>
          <p:spPr>
            <a:xfrm>
              <a:off x="3066600" y="3709100"/>
              <a:ext cx="15925" cy="16250"/>
            </a:xfrm>
            <a:custGeom>
              <a:avLst/>
              <a:gdLst/>
              <a:ahLst/>
              <a:cxnLst/>
              <a:rect l="l" t="t" r="r" b="b"/>
              <a:pathLst>
                <a:path w="637" h="650" extrusionOk="0">
                  <a:moveTo>
                    <a:pt x="593" y="1"/>
                  </a:moveTo>
                  <a:lnTo>
                    <a:pt x="1" y="119"/>
                  </a:lnTo>
                  <a:lnTo>
                    <a:pt x="37" y="650"/>
                  </a:lnTo>
                  <a:lnTo>
                    <a:pt x="637" y="500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" name="Google Shape;249;p38"/>
            <p:cNvSpPr/>
            <p:nvPr/>
          </p:nvSpPr>
          <p:spPr>
            <a:xfrm>
              <a:off x="3173300" y="3680650"/>
              <a:ext cx="15925" cy="15725"/>
            </a:xfrm>
            <a:custGeom>
              <a:avLst/>
              <a:gdLst/>
              <a:ahLst/>
              <a:cxnLst/>
              <a:rect l="l" t="t" r="r" b="b"/>
              <a:pathLst>
                <a:path w="637" h="629" extrusionOk="0">
                  <a:moveTo>
                    <a:pt x="593" y="1"/>
                  </a:moveTo>
                  <a:lnTo>
                    <a:pt x="0" y="119"/>
                  </a:lnTo>
                  <a:lnTo>
                    <a:pt x="123" y="629"/>
                  </a:lnTo>
                  <a:lnTo>
                    <a:pt x="637" y="500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" name="Google Shape;250;p38"/>
            <p:cNvSpPr/>
            <p:nvPr/>
          </p:nvSpPr>
          <p:spPr>
            <a:xfrm>
              <a:off x="3117700" y="3694750"/>
              <a:ext cx="15950" cy="15700"/>
            </a:xfrm>
            <a:custGeom>
              <a:avLst/>
              <a:gdLst/>
              <a:ahLst/>
              <a:cxnLst/>
              <a:rect l="l" t="t" r="r" b="b"/>
              <a:pathLst>
                <a:path w="638" h="628" extrusionOk="0">
                  <a:moveTo>
                    <a:pt x="594" y="1"/>
                  </a:moveTo>
                  <a:lnTo>
                    <a:pt x="1" y="119"/>
                  </a:lnTo>
                  <a:lnTo>
                    <a:pt x="124" y="628"/>
                  </a:lnTo>
                  <a:lnTo>
                    <a:pt x="637" y="500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" name="Google Shape;251;p38"/>
            <p:cNvSpPr/>
            <p:nvPr/>
          </p:nvSpPr>
          <p:spPr>
            <a:xfrm>
              <a:off x="3093775" y="3702100"/>
              <a:ext cx="15925" cy="15725"/>
            </a:xfrm>
            <a:custGeom>
              <a:avLst/>
              <a:gdLst/>
              <a:ahLst/>
              <a:cxnLst/>
              <a:rect l="l" t="t" r="r" b="b"/>
              <a:pathLst>
                <a:path w="637" h="629" extrusionOk="0">
                  <a:moveTo>
                    <a:pt x="593" y="1"/>
                  </a:moveTo>
                  <a:lnTo>
                    <a:pt x="0" y="120"/>
                  </a:lnTo>
                  <a:lnTo>
                    <a:pt x="124" y="629"/>
                  </a:lnTo>
                  <a:lnTo>
                    <a:pt x="636" y="501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Google Shape;252;p38"/>
            <p:cNvSpPr/>
            <p:nvPr/>
          </p:nvSpPr>
          <p:spPr>
            <a:xfrm>
              <a:off x="3147200" y="3685500"/>
              <a:ext cx="15150" cy="17700"/>
            </a:xfrm>
            <a:custGeom>
              <a:avLst/>
              <a:gdLst/>
              <a:ahLst/>
              <a:cxnLst/>
              <a:rect l="l" t="t" r="r" b="b"/>
              <a:pathLst>
                <a:path w="606" h="708" extrusionOk="0">
                  <a:moveTo>
                    <a:pt x="606" y="1"/>
                  </a:moveTo>
                  <a:lnTo>
                    <a:pt x="0" y="164"/>
                  </a:lnTo>
                  <a:lnTo>
                    <a:pt x="29" y="707"/>
                  </a:lnTo>
                  <a:lnTo>
                    <a:pt x="597" y="561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Google Shape;253;p38"/>
            <p:cNvSpPr/>
            <p:nvPr/>
          </p:nvSpPr>
          <p:spPr>
            <a:xfrm>
              <a:off x="3201475" y="3670625"/>
              <a:ext cx="18300" cy="18525"/>
            </a:xfrm>
            <a:custGeom>
              <a:avLst/>
              <a:gdLst/>
              <a:ahLst/>
              <a:cxnLst/>
              <a:rect l="l" t="t" r="r" b="b"/>
              <a:pathLst>
                <a:path w="732" h="741" extrusionOk="0">
                  <a:moveTo>
                    <a:pt x="705" y="1"/>
                  </a:moveTo>
                  <a:lnTo>
                    <a:pt x="0" y="183"/>
                  </a:lnTo>
                  <a:lnTo>
                    <a:pt x="174" y="740"/>
                  </a:lnTo>
                  <a:lnTo>
                    <a:pt x="732" y="560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" name="Google Shape;254;p38"/>
            <p:cNvSpPr/>
            <p:nvPr/>
          </p:nvSpPr>
          <p:spPr>
            <a:xfrm>
              <a:off x="2890950" y="3752400"/>
              <a:ext cx="15800" cy="16100"/>
            </a:xfrm>
            <a:custGeom>
              <a:avLst/>
              <a:gdLst/>
              <a:ahLst/>
              <a:cxnLst/>
              <a:rect l="l" t="t" r="r" b="b"/>
              <a:pathLst>
                <a:path w="632" h="644" extrusionOk="0">
                  <a:moveTo>
                    <a:pt x="594" y="1"/>
                  </a:moveTo>
                  <a:lnTo>
                    <a:pt x="0" y="112"/>
                  </a:lnTo>
                  <a:lnTo>
                    <a:pt x="30" y="644"/>
                  </a:lnTo>
                  <a:lnTo>
                    <a:pt x="632" y="50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" name="Google Shape;255;p38"/>
            <p:cNvSpPr/>
            <p:nvPr/>
          </p:nvSpPr>
          <p:spPr>
            <a:xfrm>
              <a:off x="2858900" y="3751125"/>
              <a:ext cx="18700" cy="17375"/>
            </a:xfrm>
            <a:custGeom>
              <a:avLst/>
              <a:gdLst/>
              <a:ahLst/>
              <a:cxnLst/>
              <a:rect l="l" t="t" r="r" b="b"/>
              <a:pathLst>
                <a:path w="748" h="695" extrusionOk="0">
                  <a:moveTo>
                    <a:pt x="152" y="0"/>
                  </a:moveTo>
                  <a:lnTo>
                    <a:pt x="0" y="510"/>
                  </a:lnTo>
                  <a:lnTo>
                    <a:pt x="556" y="695"/>
                  </a:lnTo>
                  <a:lnTo>
                    <a:pt x="748" y="9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" name="Google Shape;256;p38"/>
            <p:cNvSpPr/>
            <p:nvPr/>
          </p:nvSpPr>
          <p:spPr>
            <a:xfrm>
              <a:off x="3005875" y="3724450"/>
              <a:ext cx="15825" cy="15550"/>
            </a:xfrm>
            <a:custGeom>
              <a:avLst/>
              <a:gdLst/>
              <a:ahLst/>
              <a:cxnLst/>
              <a:rect l="l" t="t" r="r" b="b"/>
              <a:pathLst>
                <a:path w="633" h="622" extrusionOk="0">
                  <a:moveTo>
                    <a:pt x="594" y="0"/>
                  </a:moveTo>
                  <a:lnTo>
                    <a:pt x="0" y="110"/>
                  </a:lnTo>
                  <a:lnTo>
                    <a:pt x="118" y="621"/>
                  </a:lnTo>
                  <a:lnTo>
                    <a:pt x="632" y="501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7" name="Google Shape;257;p38"/>
            <p:cNvSpPr/>
            <p:nvPr/>
          </p:nvSpPr>
          <p:spPr>
            <a:xfrm>
              <a:off x="2950125" y="3737825"/>
              <a:ext cx="15800" cy="15575"/>
            </a:xfrm>
            <a:custGeom>
              <a:avLst/>
              <a:gdLst/>
              <a:ahLst/>
              <a:cxnLst/>
              <a:rect l="l" t="t" r="r" b="b"/>
              <a:pathLst>
                <a:path w="632" h="623" extrusionOk="0">
                  <a:moveTo>
                    <a:pt x="594" y="0"/>
                  </a:moveTo>
                  <a:lnTo>
                    <a:pt x="0" y="112"/>
                  </a:lnTo>
                  <a:lnTo>
                    <a:pt x="117" y="623"/>
                  </a:lnTo>
                  <a:lnTo>
                    <a:pt x="632" y="501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8" name="Google Shape;258;p38"/>
            <p:cNvSpPr/>
            <p:nvPr/>
          </p:nvSpPr>
          <p:spPr>
            <a:xfrm>
              <a:off x="2921950" y="3745600"/>
              <a:ext cx="15775" cy="15550"/>
            </a:xfrm>
            <a:custGeom>
              <a:avLst/>
              <a:gdLst/>
              <a:ahLst/>
              <a:cxnLst/>
              <a:rect l="l" t="t" r="r" b="b"/>
              <a:pathLst>
                <a:path w="631" h="622" extrusionOk="0">
                  <a:moveTo>
                    <a:pt x="593" y="1"/>
                  </a:moveTo>
                  <a:lnTo>
                    <a:pt x="0" y="112"/>
                  </a:lnTo>
                  <a:lnTo>
                    <a:pt x="116" y="622"/>
                  </a:lnTo>
                  <a:lnTo>
                    <a:pt x="631" y="501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Google Shape;259;p38"/>
            <p:cNvSpPr/>
            <p:nvPr/>
          </p:nvSpPr>
          <p:spPr>
            <a:xfrm>
              <a:off x="2979700" y="3728975"/>
              <a:ext cx="15200" cy="17475"/>
            </a:xfrm>
            <a:custGeom>
              <a:avLst/>
              <a:gdLst/>
              <a:ahLst/>
              <a:cxnLst/>
              <a:rect l="l" t="t" r="r" b="b"/>
              <a:pathLst>
                <a:path w="608" h="699" extrusionOk="0">
                  <a:moveTo>
                    <a:pt x="608" y="1"/>
                  </a:moveTo>
                  <a:lnTo>
                    <a:pt x="0" y="156"/>
                  </a:lnTo>
                  <a:lnTo>
                    <a:pt x="22" y="699"/>
                  </a:lnTo>
                  <a:lnTo>
                    <a:pt x="592" y="560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Google Shape;260;p38"/>
            <p:cNvSpPr/>
            <p:nvPr/>
          </p:nvSpPr>
          <p:spPr>
            <a:xfrm>
              <a:off x="3034125" y="3714800"/>
              <a:ext cx="18200" cy="18375"/>
            </a:xfrm>
            <a:custGeom>
              <a:avLst/>
              <a:gdLst/>
              <a:ahLst/>
              <a:cxnLst/>
              <a:rect l="l" t="t" r="r" b="b"/>
              <a:pathLst>
                <a:path w="728" h="735" extrusionOk="0">
                  <a:moveTo>
                    <a:pt x="709" y="0"/>
                  </a:moveTo>
                  <a:lnTo>
                    <a:pt x="1" y="175"/>
                  </a:lnTo>
                  <a:lnTo>
                    <a:pt x="168" y="734"/>
                  </a:lnTo>
                  <a:lnTo>
                    <a:pt x="728" y="560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1" name="Google Shape;261;p38"/>
            <p:cNvSpPr/>
            <p:nvPr/>
          </p:nvSpPr>
          <p:spPr>
            <a:xfrm>
              <a:off x="3673825" y="3533300"/>
              <a:ext cx="18525" cy="18850"/>
            </a:xfrm>
            <a:custGeom>
              <a:avLst/>
              <a:gdLst/>
              <a:ahLst/>
              <a:cxnLst/>
              <a:rect l="l" t="t" r="r" b="b"/>
              <a:pathLst>
                <a:path w="741" h="754" extrusionOk="0">
                  <a:moveTo>
                    <a:pt x="700" y="0"/>
                  </a:moveTo>
                  <a:lnTo>
                    <a:pt x="0" y="203"/>
                  </a:lnTo>
                  <a:lnTo>
                    <a:pt x="189" y="754"/>
                  </a:lnTo>
                  <a:lnTo>
                    <a:pt x="741" y="559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2" name="Google Shape;262;p38"/>
            <p:cNvSpPr/>
            <p:nvPr/>
          </p:nvSpPr>
          <p:spPr>
            <a:xfrm>
              <a:off x="2792000" y="3301725"/>
              <a:ext cx="1005400" cy="436175"/>
            </a:xfrm>
            <a:custGeom>
              <a:avLst/>
              <a:gdLst/>
              <a:ahLst/>
              <a:cxnLst/>
              <a:rect l="l" t="t" r="r" b="b"/>
              <a:pathLst>
                <a:path w="40216" h="17447" extrusionOk="0">
                  <a:moveTo>
                    <a:pt x="34196" y="0"/>
                  </a:moveTo>
                  <a:cubicBezTo>
                    <a:pt x="28134" y="0"/>
                    <a:pt x="17989" y="4193"/>
                    <a:pt x="15420" y="5093"/>
                  </a:cubicBezTo>
                  <a:cubicBezTo>
                    <a:pt x="12394" y="6152"/>
                    <a:pt x="2219" y="7731"/>
                    <a:pt x="1142" y="11343"/>
                  </a:cubicBezTo>
                  <a:cubicBezTo>
                    <a:pt x="1" y="15167"/>
                    <a:pt x="2594" y="17446"/>
                    <a:pt x="4178" y="17446"/>
                  </a:cubicBezTo>
                  <a:cubicBezTo>
                    <a:pt x="4238" y="17446"/>
                    <a:pt x="4296" y="17443"/>
                    <a:pt x="4353" y="17436"/>
                  </a:cubicBezTo>
                  <a:cubicBezTo>
                    <a:pt x="5909" y="17257"/>
                    <a:pt x="29430" y="10840"/>
                    <a:pt x="34574" y="9173"/>
                  </a:cubicBezTo>
                  <a:cubicBezTo>
                    <a:pt x="39445" y="7595"/>
                    <a:pt x="40215" y="5809"/>
                    <a:pt x="39593" y="3235"/>
                  </a:cubicBezTo>
                  <a:cubicBezTo>
                    <a:pt x="39050" y="993"/>
                    <a:pt x="36978" y="441"/>
                    <a:pt x="36978" y="441"/>
                  </a:cubicBezTo>
                  <a:cubicBezTo>
                    <a:pt x="36223" y="133"/>
                    <a:pt x="35274" y="0"/>
                    <a:pt x="34196" y="0"/>
                  </a:cubicBezTo>
                  <a:close/>
                </a:path>
              </a:pathLst>
            </a:custGeom>
            <a:solidFill>
              <a:srgbClr val="04A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3" name="Google Shape;263;p38"/>
            <p:cNvSpPr/>
            <p:nvPr/>
          </p:nvSpPr>
          <p:spPr>
            <a:xfrm>
              <a:off x="2790850" y="3323575"/>
              <a:ext cx="988425" cy="398150"/>
            </a:xfrm>
            <a:custGeom>
              <a:avLst/>
              <a:gdLst/>
              <a:ahLst/>
              <a:cxnLst/>
              <a:rect l="l" t="t" r="r" b="b"/>
              <a:pathLst>
                <a:path w="39537" h="15926" extrusionOk="0">
                  <a:moveTo>
                    <a:pt x="35677" y="1"/>
                  </a:moveTo>
                  <a:cubicBezTo>
                    <a:pt x="32022" y="1"/>
                    <a:pt x="20886" y="3753"/>
                    <a:pt x="15936" y="5432"/>
                  </a:cubicBezTo>
                  <a:cubicBezTo>
                    <a:pt x="12118" y="6728"/>
                    <a:pt x="2858" y="9362"/>
                    <a:pt x="2421" y="9909"/>
                  </a:cubicBezTo>
                  <a:cubicBezTo>
                    <a:pt x="1" y="12936"/>
                    <a:pt x="3007" y="15926"/>
                    <a:pt x="4516" y="15926"/>
                  </a:cubicBezTo>
                  <a:cubicBezTo>
                    <a:pt x="4557" y="15926"/>
                    <a:pt x="4597" y="15924"/>
                    <a:pt x="4636" y="15919"/>
                  </a:cubicBezTo>
                  <a:cubicBezTo>
                    <a:pt x="6098" y="15750"/>
                    <a:pt x="28978" y="9436"/>
                    <a:pt x="33808" y="7870"/>
                  </a:cubicBezTo>
                  <a:cubicBezTo>
                    <a:pt x="38380" y="6389"/>
                    <a:pt x="39537" y="4984"/>
                    <a:pt x="38952" y="2569"/>
                  </a:cubicBezTo>
                  <a:cubicBezTo>
                    <a:pt x="38443" y="464"/>
                    <a:pt x="36588" y="3"/>
                    <a:pt x="35690" y="1"/>
                  </a:cubicBezTo>
                  <a:cubicBezTo>
                    <a:pt x="35686" y="1"/>
                    <a:pt x="35681" y="1"/>
                    <a:pt x="35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4" name="Google Shape;264;p38"/>
            <p:cNvSpPr/>
            <p:nvPr/>
          </p:nvSpPr>
          <p:spPr>
            <a:xfrm>
              <a:off x="2856600" y="3567675"/>
              <a:ext cx="130700" cy="130725"/>
            </a:xfrm>
            <a:custGeom>
              <a:avLst/>
              <a:gdLst/>
              <a:ahLst/>
              <a:cxnLst/>
              <a:rect l="l" t="t" r="r" b="b"/>
              <a:pathLst>
                <a:path w="5228" h="5229" extrusionOk="0">
                  <a:moveTo>
                    <a:pt x="2614" y="0"/>
                  </a:moveTo>
                  <a:cubicBezTo>
                    <a:pt x="1171" y="0"/>
                    <a:pt x="0" y="1171"/>
                    <a:pt x="0" y="2614"/>
                  </a:cubicBezTo>
                  <a:cubicBezTo>
                    <a:pt x="0" y="4058"/>
                    <a:pt x="1171" y="5228"/>
                    <a:pt x="2614" y="5228"/>
                  </a:cubicBezTo>
                  <a:cubicBezTo>
                    <a:pt x="4057" y="5228"/>
                    <a:pt x="5227" y="4058"/>
                    <a:pt x="5227" y="2614"/>
                  </a:cubicBezTo>
                  <a:cubicBezTo>
                    <a:pt x="5227" y="1171"/>
                    <a:pt x="4057" y="0"/>
                    <a:pt x="2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5" name="Google Shape;265;p38"/>
            <p:cNvSpPr/>
            <p:nvPr/>
          </p:nvSpPr>
          <p:spPr>
            <a:xfrm>
              <a:off x="3001250" y="3528975"/>
              <a:ext cx="130725" cy="130725"/>
            </a:xfrm>
            <a:custGeom>
              <a:avLst/>
              <a:gdLst/>
              <a:ahLst/>
              <a:cxnLst/>
              <a:rect l="l" t="t" r="r" b="b"/>
              <a:pathLst>
                <a:path w="5229" h="5229" extrusionOk="0">
                  <a:moveTo>
                    <a:pt x="2615" y="0"/>
                  </a:moveTo>
                  <a:cubicBezTo>
                    <a:pt x="1171" y="0"/>
                    <a:pt x="1" y="1170"/>
                    <a:pt x="1" y="2614"/>
                  </a:cubicBezTo>
                  <a:cubicBezTo>
                    <a:pt x="1" y="4058"/>
                    <a:pt x="1171" y="5228"/>
                    <a:pt x="2615" y="5228"/>
                  </a:cubicBezTo>
                  <a:cubicBezTo>
                    <a:pt x="4058" y="5228"/>
                    <a:pt x="5229" y="4058"/>
                    <a:pt x="5229" y="2614"/>
                  </a:cubicBezTo>
                  <a:cubicBezTo>
                    <a:pt x="5229" y="1170"/>
                    <a:pt x="4058" y="0"/>
                    <a:pt x="2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" name="Google Shape;266;p38"/>
            <p:cNvSpPr/>
            <p:nvPr/>
          </p:nvSpPr>
          <p:spPr>
            <a:xfrm>
              <a:off x="3154400" y="3486825"/>
              <a:ext cx="130725" cy="130675"/>
            </a:xfrm>
            <a:custGeom>
              <a:avLst/>
              <a:gdLst/>
              <a:ahLst/>
              <a:cxnLst/>
              <a:rect l="l" t="t" r="r" b="b"/>
              <a:pathLst>
                <a:path w="5229" h="5227" extrusionOk="0">
                  <a:moveTo>
                    <a:pt x="2615" y="0"/>
                  </a:moveTo>
                  <a:cubicBezTo>
                    <a:pt x="1171" y="0"/>
                    <a:pt x="1" y="1170"/>
                    <a:pt x="1" y="2613"/>
                  </a:cubicBezTo>
                  <a:cubicBezTo>
                    <a:pt x="1" y="4057"/>
                    <a:pt x="1171" y="5227"/>
                    <a:pt x="2615" y="5227"/>
                  </a:cubicBezTo>
                  <a:cubicBezTo>
                    <a:pt x="4058" y="5227"/>
                    <a:pt x="5229" y="4057"/>
                    <a:pt x="5229" y="2613"/>
                  </a:cubicBezTo>
                  <a:cubicBezTo>
                    <a:pt x="5229" y="1170"/>
                    <a:pt x="4058" y="0"/>
                    <a:pt x="2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" name="Google Shape;267;p38"/>
            <p:cNvSpPr/>
            <p:nvPr/>
          </p:nvSpPr>
          <p:spPr>
            <a:xfrm>
              <a:off x="3306325" y="3441800"/>
              <a:ext cx="130700" cy="130725"/>
            </a:xfrm>
            <a:custGeom>
              <a:avLst/>
              <a:gdLst/>
              <a:ahLst/>
              <a:cxnLst/>
              <a:rect l="l" t="t" r="r" b="b"/>
              <a:pathLst>
                <a:path w="5228" h="5229" extrusionOk="0">
                  <a:moveTo>
                    <a:pt x="2613" y="0"/>
                  </a:moveTo>
                  <a:cubicBezTo>
                    <a:pt x="1171" y="0"/>
                    <a:pt x="0" y="1170"/>
                    <a:pt x="0" y="2614"/>
                  </a:cubicBezTo>
                  <a:cubicBezTo>
                    <a:pt x="0" y="4058"/>
                    <a:pt x="1171" y="5228"/>
                    <a:pt x="2613" y="5228"/>
                  </a:cubicBezTo>
                  <a:cubicBezTo>
                    <a:pt x="4057" y="5228"/>
                    <a:pt x="5227" y="4058"/>
                    <a:pt x="5227" y="2614"/>
                  </a:cubicBezTo>
                  <a:cubicBezTo>
                    <a:pt x="5227" y="1170"/>
                    <a:pt x="4057" y="0"/>
                    <a:pt x="26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8" name="Google Shape;268;p38"/>
            <p:cNvSpPr/>
            <p:nvPr/>
          </p:nvSpPr>
          <p:spPr>
            <a:xfrm>
              <a:off x="3452625" y="3400250"/>
              <a:ext cx="130725" cy="130725"/>
            </a:xfrm>
            <a:custGeom>
              <a:avLst/>
              <a:gdLst/>
              <a:ahLst/>
              <a:cxnLst/>
              <a:rect l="l" t="t" r="r" b="b"/>
              <a:pathLst>
                <a:path w="5229" h="5229" extrusionOk="0">
                  <a:moveTo>
                    <a:pt x="2614" y="0"/>
                  </a:moveTo>
                  <a:cubicBezTo>
                    <a:pt x="1170" y="0"/>
                    <a:pt x="0" y="1171"/>
                    <a:pt x="0" y="2614"/>
                  </a:cubicBezTo>
                  <a:cubicBezTo>
                    <a:pt x="0" y="4058"/>
                    <a:pt x="1170" y="5228"/>
                    <a:pt x="2614" y="5228"/>
                  </a:cubicBezTo>
                  <a:cubicBezTo>
                    <a:pt x="4058" y="5228"/>
                    <a:pt x="5228" y="4058"/>
                    <a:pt x="5228" y="2614"/>
                  </a:cubicBezTo>
                  <a:cubicBezTo>
                    <a:pt x="5228" y="1171"/>
                    <a:pt x="4058" y="0"/>
                    <a:pt x="2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Google Shape;269;p38"/>
            <p:cNvSpPr/>
            <p:nvPr/>
          </p:nvSpPr>
          <p:spPr>
            <a:xfrm>
              <a:off x="3599075" y="3355675"/>
              <a:ext cx="130700" cy="130725"/>
            </a:xfrm>
            <a:custGeom>
              <a:avLst/>
              <a:gdLst/>
              <a:ahLst/>
              <a:cxnLst/>
              <a:rect l="l" t="t" r="r" b="b"/>
              <a:pathLst>
                <a:path w="5228" h="5229" extrusionOk="0">
                  <a:moveTo>
                    <a:pt x="2615" y="1"/>
                  </a:moveTo>
                  <a:cubicBezTo>
                    <a:pt x="1171" y="1"/>
                    <a:pt x="1" y="1171"/>
                    <a:pt x="1" y="2615"/>
                  </a:cubicBezTo>
                  <a:cubicBezTo>
                    <a:pt x="1" y="4058"/>
                    <a:pt x="1171" y="5229"/>
                    <a:pt x="2615" y="5229"/>
                  </a:cubicBezTo>
                  <a:cubicBezTo>
                    <a:pt x="4057" y="5229"/>
                    <a:pt x="5228" y="4058"/>
                    <a:pt x="5228" y="2615"/>
                  </a:cubicBezTo>
                  <a:cubicBezTo>
                    <a:pt x="5228" y="1171"/>
                    <a:pt x="4057" y="1"/>
                    <a:pt x="26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0" name="Google Shape;270;p38"/>
            <p:cNvSpPr/>
            <p:nvPr/>
          </p:nvSpPr>
          <p:spPr>
            <a:xfrm>
              <a:off x="2889375" y="3181800"/>
              <a:ext cx="709825" cy="325400"/>
            </a:xfrm>
            <a:custGeom>
              <a:avLst/>
              <a:gdLst/>
              <a:ahLst/>
              <a:cxnLst/>
              <a:rect l="l" t="t" r="r" b="b"/>
              <a:pathLst>
                <a:path w="28393" h="13016" extrusionOk="0">
                  <a:moveTo>
                    <a:pt x="24241" y="0"/>
                  </a:moveTo>
                  <a:cubicBezTo>
                    <a:pt x="21086" y="831"/>
                    <a:pt x="333" y="7140"/>
                    <a:pt x="333" y="7140"/>
                  </a:cubicBezTo>
                  <a:lnTo>
                    <a:pt x="1" y="13015"/>
                  </a:lnTo>
                  <a:cubicBezTo>
                    <a:pt x="5230" y="11418"/>
                    <a:pt x="28392" y="3985"/>
                    <a:pt x="28392" y="3985"/>
                  </a:cubicBezTo>
                  <a:cubicBezTo>
                    <a:pt x="27811" y="3321"/>
                    <a:pt x="24241" y="0"/>
                    <a:pt x="24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1" name="Google Shape;271;p38"/>
            <p:cNvSpPr/>
            <p:nvPr/>
          </p:nvSpPr>
          <p:spPr>
            <a:xfrm>
              <a:off x="2763025" y="3255900"/>
              <a:ext cx="1051025" cy="360075"/>
            </a:xfrm>
            <a:custGeom>
              <a:avLst/>
              <a:gdLst/>
              <a:ahLst/>
              <a:cxnLst/>
              <a:rect l="l" t="t" r="r" b="b"/>
              <a:pathLst>
                <a:path w="42041" h="14403" extrusionOk="0">
                  <a:moveTo>
                    <a:pt x="35654" y="0"/>
                  </a:moveTo>
                  <a:cubicBezTo>
                    <a:pt x="35623" y="0"/>
                    <a:pt x="35606" y="1"/>
                    <a:pt x="35606" y="1"/>
                  </a:cubicBezTo>
                  <a:cubicBezTo>
                    <a:pt x="31040" y="665"/>
                    <a:pt x="2650" y="10460"/>
                    <a:pt x="2650" y="10460"/>
                  </a:cubicBezTo>
                  <a:cubicBezTo>
                    <a:pt x="160" y="11314"/>
                    <a:pt x="0" y="14403"/>
                    <a:pt x="0" y="14403"/>
                  </a:cubicBezTo>
                  <a:lnTo>
                    <a:pt x="1736" y="14029"/>
                  </a:lnTo>
                  <a:cubicBezTo>
                    <a:pt x="1736" y="14029"/>
                    <a:pt x="2412" y="12192"/>
                    <a:pt x="2993" y="12027"/>
                  </a:cubicBezTo>
                  <a:cubicBezTo>
                    <a:pt x="3575" y="11861"/>
                    <a:pt x="33199" y="2241"/>
                    <a:pt x="35606" y="1834"/>
                  </a:cubicBezTo>
                  <a:cubicBezTo>
                    <a:pt x="35867" y="1790"/>
                    <a:pt x="36124" y="1770"/>
                    <a:pt x="36375" y="1770"/>
                  </a:cubicBezTo>
                  <a:cubicBezTo>
                    <a:pt x="38439" y="1770"/>
                    <a:pt x="40089" y="3104"/>
                    <a:pt x="40089" y="3104"/>
                  </a:cubicBezTo>
                  <a:lnTo>
                    <a:pt x="42040" y="2491"/>
                  </a:lnTo>
                  <a:cubicBezTo>
                    <a:pt x="40131" y="74"/>
                    <a:pt x="36136" y="0"/>
                    <a:pt x="35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2" name="Google Shape;272;p38"/>
            <p:cNvSpPr/>
            <p:nvPr/>
          </p:nvSpPr>
          <p:spPr>
            <a:xfrm>
              <a:off x="3037800" y="3085400"/>
              <a:ext cx="386050" cy="220425"/>
            </a:xfrm>
            <a:custGeom>
              <a:avLst/>
              <a:gdLst/>
              <a:ahLst/>
              <a:cxnLst/>
              <a:rect l="l" t="t" r="r" b="b"/>
              <a:pathLst>
                <a:path w="15442" h="8817" extrusionOk="0">
                  <a:moveTo>
                    <a:pt x="11320" y="1"/>
                  </a:moveTo>
                  <a:cubicBezTo>
                    <a:pt x="9214" y="1"/>
                    <a:pt x="415" y="3410"/>
                    <a:pt x="415" y="3410"/>
                  </a:cubicBezTo>
                  <a:cubicBezTo>
                    <a:pt x="415" y="3410"/>
                    <a:pt x="1" y="8224"/>
                    <a:pt x="415" y="8556"/>
                  </a:cubicBezTo>
                  <a:cubicBezTo>
                    <a:pt x="598" y="8703"/>
                    <a:pt x="1072" y="8817"/>
                    <a:pt x="1943" y="8817"/>
                  </a:cubicBezTo>
                  <a:cubicBezTo>
                    <a:pt x="3046" y="8817"/>
                    <a:pt x="4785" y="8633"/>
                    <a:pt x="7376" y="8100"/>
                  </a:cubicBezTo>
                  <a:cubicBezTo>
                    <a:pt x="12013" y="7146"/>
                    <a:pt x="15441" y="4572"/>
                    <a:pt x="15441" y="4572"/>
                  </a:cubicBezTo>
                  <a:cubicBezTo>
                    <a:pt x="14958" y="3593"/>
                    <a:pt x="11456" y="7"/>
                    <a:pt x="11456" y="7"/>
                  </a:cubicBezTo>
                  <a:cubicBezTo>
                    <a:pt x="11414" y="3"/>
                    <a:pt x="11369" y="1"/>
                    <a:pt x="11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3" name="Google Shape;273;p38"/>
            <p:cNvSpPr/>
            <p:nvPr/>
          </p:nvSpPr>
          <p:spPr>
            <a:xfrm>
              <a:off x="3338700" y="2973475"/>
              <a:ext cx="431250" cy="190950"/>
            </a:xfrm>
            <a:custGeom>
              <a:avLst/>
              <a:gdLst/>
              <a:ahLst/>
              <a:cxnLst/>
              <a:rect l="l" t="t" r="r" b="b"/>
              <a:pathLst>
                <a:path w="17250" h="7638" extrusionOk="0">
                  <a:moveTo>
                    <a:pt x="16769" y="1"/>
                  </a:moveTo>
                  <a:lnTo>
                    <a:pt x="1" y="6559"/>
                  </a:lnTo>
                  <a:lnTo>
                    <a:pt x="831" y="7637"/>
                  </a:lnTo>
                  <a:lnTo>
                    <a:pt x="17249" y="1329"/>
                  </a:lnTo>
                  <a:lnTo>
                    <a:pt x="167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" name="Google Shape;274;p38"/>
            <p:cNvSpPr/>
            <p:nvPr/>
          </p:nvSpPr>
          <p:spPr>
            <a:xfrm>
              <a:off x="3749275" y="2892850"/>
              <a:ext cx="191500" cy="127925"/>
            </a:xfrm>
            <a:custGeom>
              <a:avLst/>
              <a:gdLst/>
              <a:ahLst/>
              <a:cxnLst/>
              <a:rect l="l" t="t" r="r" b="b"/>
              <a:pathLst>
                <a:path w="7660" h="5117" extrusionOk="0">
                  <a:moveTo>
                    <a:pt x="6464" y="1"/>
                  </a:moveTo>
                  <a:lnTo>
                    <a:pt x="0" y="2700"/>
                  </a:lnTo>
                  <a:lnTo>
                    <a:pt x="1109" y="5116"/>
                  </a:lnTo>
                  <a:lnTo>
                    <a:pt x="7660" y="3311"/>
                  </a:lnTo>
                  <a:lnTo>
                    <a:pt x="64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5" name="Google Shape;275;p38"/>
            <p:cNvSpPr/>
            <p:nvPr/>
          </p:nvSpPr>
          <p:spPr>
            <a:xfrm>
              <a:off x="3226950" y="3055525"/>
              <a:ext cx="81950" cy="49875"/>
            </a:xfrm>
            <a:custGeom>
              <a:avLst/>
              <a:gdLst/>
              <a:ahLst/>
              <a:cxnLst/>
              <a:rect l="l" t="t" r="r" b="b"/>
              <a:pathLst>
                <a:path w="3278" h="1995" extrusionOk="0">
                  <a:moveTo>
                    <a:pt x="1727" y="1"/>
                  </a:moveTo>
                  <a:cubicBezTo>
                    <a:pt x="1529" y="1"/>
                    <a:pt x="1310" y="37"/>
                    <a:pt x="1067" y="122"/>
                  </a:cubicBezTo>
                  <a:cubicBezTo>
                    <a:pt x="1" y="495"/>
                    <a:pt x="270" y="1994"/>
                    <a:pt x="270" y="1994"/>
                  </a:cubicBezTo>
                  <a:lnTo>
                    <a:pt x="3278" y="1235"/>
                  </a:lnTo>
                  <a:cubicBezTo>
                    <a:pt x="3278" y="1235"/>
                    <a:pt x="2877" y="1"/>
                    <a:pt x="1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Google Shape;276;p38"/>
            <p:cNvSpPr/>
            <p:nvPr/>
          </p:nvSpPr>
          <p:spPr>
            <a:xfrm>
              <a:off x="2954775" y="3085400"/>
              <a:ext cx="155525" cy="74325"/>
            </a:xfrm>
            <a:custGeom>
              <a:avLst/>
              <a:gdLst/>
              <a:ahLst/>
              <a:cxnLst/>
              <a:rect l="l" t="t" r="r" b="b"/>
              <a:pathLst>
                <a:path w="6221" h="2973" extrusionOk="0">
                  <a:moveTo>
                    <a:pt x="0" y="1"/>
                  </a:moveTo>
                  <a:lnTo>
                    <a:pt x="0" y="421"/>
                  </a:lnTo>
                  <a:lnTo>
                    <a:pt x="4889" y="2972"/>
                  </a:lnTo>
                  <a:lnTo>
                    <a:pt x="6220" y="2480"/>
                  </a:lnTo>
                  <a:cubicBezTo>
                    <a:pt x="6220" y="2480"/>
                    <a:pt x="665" y="7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Google Shape;277;p38"/>
            <p:cNvSpPr/>
            <p:nvPr/>
          </p:nvSpPr>
          <p:spPr>
            <a:xfrm>
              <a:off x="3248450" y="3122525"/>
              <a:ext cx="97675" cy="97950"/>
            </a:xfrm>
            <a:custGeom>
              <a:avLst/>
              <a:gdLst/>
              <a:ahLst/>
              <a:cxnLst/>
              <a:rect l="l" t="t" r="r" b="b"/>
              <a:pathLst>
                <a:path w="3907" h="3918" extrusionOk="0">
                  <a:moveTo>
                    <a:pt x="1494" y="1"/>
                  </a:moveTo>
                  <a:lnTo>
                    <a:pt x="1286" y="1487"/>
                  </a:lnTo>
                  <a:lnTo>
                    <a:pt x="0" y="1883"/>
                  </a:lnTo>
                  <a:lnTo>
                    <a:pt x="1328" y="2630"/>
                  </a:lnTo>
                  <a:lnTo>
                    <a:pt x="898" y="3917"/>
                  </a:lnTo>
                  <a:lnTo>
                    <a:pt x="2282" y="2924"/>
                  </a:lnTo>
                  <a:lnTo>
                    <a:pt x="3906" y="2924"/>
                  </a:lnTo>
                  <a:lnTo>
                    <a:pt x="2698" y="2174"/>
                  </a:lnTo>
                  <a:lnTo>
                    <a:pt x="3490" y="1137"/>
                  </a:lnTo>
                  <a:lnTo>
                    <a:pt x="2199" y="1219"/>
                  </a:lnTo>
                  <a:lnTo>
                    <a:pt x="14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8" name="Google Shape;278;p38"/>
            <p:cNvSpPr/>
            <p:nvPr/>
          </p:nvSpPr>
          <p:spPr>
            <a:xfrm>
              <a:off x="3910875" y="2797050"/>
              <a:ext cx="295900" cy="215850"/>
            </a:xfrm>
            <a:custGeom>
              <a:avLst/>
              <a:gdLst/>
              <a:ahLst/>
              <a:cxnLst/>
              <a:rect l="l" t="t" r="r" b="b"/>
              <a:pathLst>
                <a:path w="11836" h="8634" extrusionOk="0">
                  <a:moveTo>
                    <a:pt x="210" y="949"/>
                  </a:moveTo>
                  <a:lnTo>
                    <a:pt x="210" y="949"/>
                  </a:lnTo>
                  <a:lnTo>
                    <a:pt x="210" y="949"/>
                  </a:lnTo>
                  <a:close/>
                  <a:moveTo>
                    <a:pt x="3342" y="0"/>
                  </a:moveTo>
                  <a:lnTo>
                    <a:pt x="679" y="3487"/>
                  </a:lnTo>
                  <a:lnTo>
                    <a:pt x="210" y="949"/>
                  </a:lnTo>
                  <a:lnTo>
                    <a:pt x="0" y="3833"/>
                  </a:lnTo>
                  <a:lnTo>
                    <a:pt x="1196" y="7143"/>
                  </a:lnTo>
                  <a:lnTo>
                    <a:pt x="4200" y="8634"/>
                  </a:lnTo>
                  <a:lnTo>
                    <a:pt x="3263" y="6391"/>
                  </a:lnTo>
                  <a:lnTo>
                    <a:pt x="3263" y="6391"/>
                  </a:lnTo>
                  <a:lnTo>
                    <a:pt x="6482" y="7555"/>
                  </a:lnTo>
                  <a:lnTo>
                    <a:pt x="6482" y="7555"/>
                  </a:lnTo>
                  <a:lnTo>
                    <a:pt x="3783" y="5231"/>
                  </a:lnTo>
                  <a:lnTo>
                    <a:pt x="11836" y="949"/>
                  </a:lnTo>
                  <a:lnTo>
                    <a:pt x="11836" y="949"/>
                  </a:lnTo>
                  <a:lnTo>
                    <a:pt x="2312" y="3073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9" name="Google Shape;279;p38"/>
          <p:cNvSpPr/>
          <p:nvPr/>
        </p:nvSpPr>
        <p:spPr>
          <a:xfrm>
            <a:off x="4066200" y="-241520"/>
            <a:ext cx="5316437" cy="2817324"/>
          </a:xfrm>
          <a:custGeom>
            <a:avLst/>
            <a:gdLst/>
            <a:ahLst/>
            <a:cxnLst/>
            <a:rect l="l" t="t" r="r" b="b"/>
            <a:pathLst>
              <a:path w="91639" h="48562" extrusionOk="0">
                <a:moveTo>
                  <a:pt x="91639" y="0"/>
                </a:moveTo>
                <a:cubicBezTo>
                  <a:pt x="91639" y="0"/>
                  <a:pt x="65240" y="18571"/>
                  <a:pt x="57779" y="20429"/>
                </a:cubicBezTo>
                <a:cubicBezTo>
                  <a:pt x="50318" y="22286"/>
                  <a:pt x="38675" y="25711"/>
                  <a:pt x="32692" y="31190"/>
                </a:cubicBezTo>
                <a:cubicBezTo>
                  <a:pt x="26708" y="36670"/>
                  <a:pt x="1" y="48561"/>
                  <a:pt x="1" y="48561"/>
                </a:cubicBezTo>
                <a:cubicBezTo>
                  <a:pt x="1" y="48561"/>
                  <a:pt x="15449" y="42691"/>
                  <a:pt x="24563" y="37168"/>
                </a:cubicBezTo>
                <a:cubicBezTo>
                  <a:pt x="37438" y="29364"/>
                  <a:pt x="48425" y="24096"/>
                  <a:pt x="55075" y="22165"/>
                </a:cubicBezTo>
                <a:cubicBezTo>
                  <a:pt x="64141" y="19534"/>
                  <a:pt x="91639" y="3629"/>
                  <a:pt x="91639" y="3629"/>
                </a:cubicBezTo>
                <a:lnTo>
                  <a:pt x="916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9675" y="1020800"/>
            <a:ext cx="7598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CHIẾN THẮNG </a:t>
            </a:r>
          </a:p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“ĐIỆN BIÊN PHỦ TRÊN KHÔNG”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Google Shape;569;p50"/>
          <p:cNvGrpSpPr/>
          <p:nvPr/>
        </p:nvGrpSpPr>
        <p:grpSpPr>
          <a:xfrm>
            <a:off x="1667378" y="250529"/>
            <a:ext cx="1040760" cy="1338322"/>
            <a:chOff x="1717825" y="238125"/>
            <a:chExt cx="4073425" cy="5238050"/>
          </a:xfrm>
        </p:grpSpPr>
        <p:sp>
          <p:nvSpPr>
            <p:cNvPr id="73" name="Google Shape;570;p50"/>
            <p:cNvSpPr/>
            <p:nvPr/>
          </p:nvSpPr>
          <p:spPr>
            <a:xfrm>
              <a:off x="1811175" y="238925"/>
              <a:ext cx="1942125" cy="2051125"/>
            </a:xfrm>
            <a:custGeom>
              <a:avLst/>
              <a:gdLst/>
              <a:ahLst/>
              <a:cxnLst/>
              <a:rect l="l" t="t" r="r" b="b"/>
              <a:pathLst>
                <a:path w="77685" h="82045" extrusionOk="0">
                  <a:moveTo>
                    <a:pt x="77685" y="0"/>
                  </a:moveTo>
                  <a:cubicBezTo>
                    <a:pt x="34234" y="1224"/>
                    <a:pt x="1" y="37443"/>
                    <a:pt x="1226" y="80895"/>
                  </a:cubicBezTo>
                  <a:cubicBezTo>
                    <a:pt x="1237" y="81281"/>
                    <a:pt x="1270" y="81662"/>
                    <a:pt x="1289" y="82045"/>
                  </a:cubicBezTo>
                  <a:lnTo>
                    <a:pt x="1548" y="82037"/>
                  </a:lnTo>
                  <a:cubicBezTo>
                    <a:pt x="5565" y="78588"/>
                    <a:pt x="10739" y="76437"/>
                    <a:pt x="16443" y="76277"/>
                  </a:cubicBezTo>
                  <a:cubicBezTo>
                    <a:pt x="16672" y="76271"/>
                    <a:pt x="16901" y="76267"/>
                    <a:pt x="17129" y="76267"/>
                  </a:cubicBezTo>
                  <a:cubicBezTo>
                    <a:pt x="22570" y="76267"/>
                    <a:pt x="27605" y="78101"/>
                    <a:pt x="31639" y="81189"/>
                  </a:cubicBezTo>
                  <a:cubicBezTo>
                    <a:pt x="31889" y="81381"/>
                    <a:pt x="32126" y="81588"/>
                    <a:pt x="32367" y="81790"/>
                  </a:cubicBezTo>
                  <a:cubicBezTo>
                    <a:pt x="31705" y="77682"/>
                    <a:pt x="31313" y="73536"/>
                    <a:pt x="31194" y="69376"/>
                  </a:cubicBezTo>
                  <a:cubicBezTo>
                    <a:pt x="30137" y="31816"/>
                    <a:pt x="50950" y="754"/>
                    <a:pt x="77685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571;p50"/>
            <p:cNvSpPr/>
            <p:nvPr/>
          </p:nvSpPr>
          <p:spPr>
            <a:xfrm>
              <a:off x="3753275" y="238125"/>
              <a:ext cx="2022750" cy="1978125"/>
            </a:xfrm>
            <a:custGeom>
              <a:avLst/>
              <a:gdLst/>
              <a:ahLst/>
              <a:cxnLst/>
              <a:rect l="l" t="t" r="r" b="b"/>
              <a:pathLst>
                <a:path w="80910" h="79125" extrusionOk="0">
                  <a:moveTo>
                    <a:pt x="2265" y="0"/>
                  </a:moveTo>
                  <a:cubicBezTo>
                    <a:pt x="1513" y="0"/>
                    <a:pt x="758" y="11"/>
                    <a:pt x="1" y="32"/>
                  </a:cubicBezTo>
                  <a:cubicBezTo>
                    <a:pt x="332" y="23"/>
                    <a:pt x="663" y="18"/>
                    <a:pt x="993" y="18"/>
                  </a:cubicBezTo>
                  <a:cubicBezTo>
                    <a:pt x="27292" y="18"/>
                    <a:pt x="49281" y="29582"/>
                    <a:pt x="50326" y="66678"/>
                  </a:cubicBezTo>
                  <a:cubicBezTo>
                    <a:pt x="50443" y="70832"/>
                    <a:pt x="50286" y="74991"/>
                    <a:pt x="49859" y="79125"/>
                  </a:cubicBezTo>
                  <a:cubicBezTo>
                    <a:pt x="50080" y="78912"/>
                    <a:pt x="50302" y="78699"/>
                    <a:pt x="50535" y="78496"/>
                  </a:cubicBezTo>
                  <a:cubicBezTo>
                    <a:pt x="54551" y="75047"/>
                    <a:pt x="59729" y="72896"/>
                    <a:pt x="65433" y="72735"/>
                  </a:cubicBezTo>
                  <a:cubicBezTo>
                    <a:pt x="65663" y="72728"/>
                    <a:pt x="65893" y="72725"/>
                    <a:pt x="66122" y="72725"/>
                  </a:cubicBezTo>
                  <a:cubicBezTo>
                    <a:pt x="71562" y="72725"/>
                    <a:pt x="76593" y="74562"/>
                    <a:pt x="80627" y="77648"/>
                  </a:cubicBezTo>
                  <a:lnTo>
                    <a:pt x="80901" y="77641"/>
                  </a:lnTo>
                  <a:cubicBezTo>
                    <a:pt x="80898" y="77257"/>
                    <a:pt x="80910" y="76874"/>
                    <a:pt x="80899" y="76489"/>
                  </a:cubicBezTo>
                  <a:cubicBezTo>
                    <a:pt x="79694" y="33794"/>
                    <a:pt x="44702" y="0"/>
                    <a:pt x="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572;p50"/>
            <p:cNvSpPr/>
            <p:nvPr/>
          </p:nvSpPr>
          <p:spPr>
            <a:xfrm>
              <a:off x="3170450" y="238925"/>
              <a:ext cx="1200650" cy="2024125"/>
            </a:xfrm>
            <a:custGeom>
              <a:avLst/>
              <a:gdLst/>
              <a:ahLst/>
              <a:cxnLst/>
              <a:rect l="l" t="t" r="r" b="b"/>
              <a:pathLst>
                <a:path w="48026" h="80965" extrusionOk="0">
                  <a:moveTo>
                    <a:pt x="23314" y="0"/>
                  </a:moveTo>
                  <a:cubicBezTo>
                    <a:pt x="23314" y="0"/>
                    <a:pt x="0" y="25525"/>
                    <a:pt x="9743" y="80964"/>
                  </a:cubicBezTo>
                  <a:cubicBezTo>
                    <a:pt x="10000" y="80725"/>
                    <a:pt x="10248" y="80479"/>
                    <a:pt x="10514" y="80250"/>
                  </a:cubicBezTo>
                  <a:cubicBezTo>
                    <a:pt x="14529" y="76802"/>
                    <a:pt x="19706" y="74650"/>
                    <a:pt x="25407" y="74491"/>
                  </a:cubicBezTo>
                  <a:cubicBezTo>
                    <a:pt x="25636" y="74484"/>
                    <a:pt x="25865" y="74481"/>
                    <a:pt x="26093" y="74481"/>
                  </a:cubicBezTo>
                  <a:cubicBezTo>
                    <a:pt x="31535" y="74481"/>
                    <a:pt x="36569" y="76314"/>
                    <a:pt x="40604" y="79402"/>
                  </a:cubicBezTo>
                  <a:cubicBezTo>
                    <a:pt x="40883" y="79615"/>
                    <a:pt x="41144" y="79847"/>
                    <a:pt x="41411" y="80072"/>
                  </a:cubicBezTo>
                  <a:cubicBezTo>
                    <a:pt x="41417" y="80066"/>
                    <a:pt x="41422" y="80062"/>
                    <a:pt x="41429" y="80058"/>
                  </a:cubicBezTo>
                  <a:cubicBezTo>
                    <a:pt x="48026" y="24167"/>
                    <a:pt x="23314" y="0"/>
                    <a:pt x="23314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573;p50"/>
            <p:cNvSpPr/>
            <p:nvPr/>
          </p:nvSpPr>
          <p:spPr>
            <a:xfrm>
              <a:off x="3753275" y="238575"/>
              <a:ext cx="1261075" cy="2001825"/>
            </a:xfrm>
            <a:custGeom>
              <a:avLst/>
              <a:gdLst/>
              <a:ahLst/>
              <a:cxnLst/>
              <a:rect l="l" t="t" r="r" b="b"/>
              <a:pathLst>
                <a:path w="50443" h="80073" extrusionOk="0">
                  <a:moveTo>
                    <a:pt x="993" y="0"/>
                  </a:moveTo>
                  <a:cubicBezTo>
                    <a:pt x="663" y="0"/>
                    <a:pt x="332" y="5"/>
                    <a:pt x="1" y="14"/>
                  </a:cubicBezTo>
                  <a:cubicBezTo>
                    <a:pt x="1" y="14"/>
                    <a:pt x="24713" y="24181"/>
                    <a:pt x="18115" y="80072"/>
                  </a:cubicBezTo>
                  <a:cubicBezTo>
                    <a:pt x="18362" y="79835"/>
                    <a:pt x="18610" y="79595"/>
                    <a:pt x="18869" y="79372"/>
                  </a:cubicBezTo>
                  <a:cubicBezTo>
                    <a:pt x="22884" y="75923"/>
                    <a:pt x="28061" y="73773"/>
                    <a:pt x="33765" y="73612"/>
                  </a:cubicBezTo>
                  <a:cubicBezTo>
                    <a:pt x="33994" y="73606"/>
                    <a:pt x="34222" y="73602"/>
                    <a:pt x="34450" y="73602"/>
                  </a:cubicBezTo>
                  <a:cubicBezTo>
                    <a:pt x="39892" y="73602"/>
                    <a:pt x="44924" y="75436"/>
                    <a:pt x="48959" y="78524"/>
                  </a:cubicBezTo>
                  <a:cubicBezTo>
                    <a:pt x="49238" y="78736"/>
                    <a:pt x="49500" y="78966"/>
                    <a:pt x="49768" y="79190"/>
                  </a:cubicBezTo>
                  <a:cubicBezTo>
                    <a:pt x="49799" y="79163"/>
                    <a:pt x="49827" y="79135"/>
                    <a:pt x="49859" y="79107"/>
                  </a:cubicBezTo>
                  <a:cubicBezTo>
                    <a:pt x="50286" y="74973"/>
                    <a:pt x="50443" y="70814"/>
                    <a:pt x="50326" y="66660"/>
                  </a:cubicBezTo>
                  <a:cubicBezTo>
                    <a:pt x="49281" y="29564"/>
                    <a:pt x="27292" y="0"/>
                    <a:pt x="9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574;p50"/>
            <p:cNvSpPr/>
            <p:nvPr/>
          </p:nvSpPr>
          <p:spPr>
            <a:xfrm>
              <a:off x="2564575" y="238925"/>
              <a:ext cx="1188725" cy="2046450"/>
            </a:xfrm>
            <a:custGeom>
              <a:avLst/>
              <a:gdLst/>
              <a:ahLst/>
              <a:cxnLst/>
              <a:rect l="l" t="t" r="r" b="b"/>
              <a:pathLst>
                <a:path w="47549" h="81858" extrusionOk="0">
                  <a:moveTo>
                    <a:pt x="47549" y="0"/>
                  </a:moveTo>
                  <a:cubicBezTo>
                    <a:pt x="20814" y="754"/>
                    <a:pt x="1" y="31816"/>
                    <a:pt x="1058" y="69376"/>
                  </a:cubicBezTo>
                  <a:cubicBezTo>
                    <a:pt x="1177" y="73536"/>
                    <a:pt x="1569" y="77683"/>
                    <a:pt x="2231" y="81790"/>
                  </a:cubicBezTo>
                  <a:cubicBezTo>
                    <a:pt x="2256" y="81813"/>
                    <a:pt x="2286" y="81835"/>
                    <a:pt x="2310" y="81858"/>
                  </a:cubicBezTo>
                  <a:cubicBezTo>
                    <a:pt x="2566" y="81619"/>
                    <a:pt x="2815" y="81373"/>
                    <a:pt x="3082" y="81144"/>
                  </a:cubicBezTo>
                  <a:cubicBezTo>
                    <a:pt x="7095" y="77696"/>
                    <a:pt x="12273" y="75544"/>
                    <a:pt x="17978" y="75383"/>
                  </a:cubicBezTo>
                  <a:cubicBezTo>
                    <a:pt x="18207" y="75377"/>
                    <a:pt x="18435" y="75374"/>
                    <a:pt x="18663" y="75374"/>
                  </a:cubicBezTo>
                  <a:cubicBezTo>
                    <a:pt x="24102" y="75374"/>
                    <a:pt x="29136" y="77207"/>
                    <a:pt x="33171" y="80296"/>
                  </a:cubicBezTo>
                  <a:cubicBezTo>
                    <a:pt x="33448" y="80508"/>
                    <a:pt x="33712" y="80740"/>
                    <a:pt x="33978" y="80964"/>
                  </a:cubicBezTo>
                  <a:cubicBezTo>
                    <a:pt x="24235" y="25525"/>
                    <a:pt x="47549" y="1"/>
                    <a:pt x="47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575;p50"/>
            <p:cNvSpPr/>
            <p:nvPr/>
          </p:nvSpPr>
          <p:spPr>
            <a:xfrm>
              <a:off x="1828375" y="2276875"/>
              <a:ext cx="2087275" cy="3199300"/>
            </a:xfrm>
            <a:custGeom>
              <a:avLst/>
              <a:gdLst/>
              <a:ahLst/>
              <a:cxnLst/>
              <a:rect l="l" t="t" r="r" b="b"/>
              <a:pathLst>
                <a:path w="83491" h="127972" extrusionOk="0">
                  <a:moveTo>
                    <a:pt x="600" y="0"/>
                  </a:moveTo>
                  <a:cubicBezTo>
                    <a:pt x="503" y="0"/>
                    <a:pt x="403" y="28"/>
                    <a:pt x="315" y="84"/>
                  </a:cubicBezTo>
                  <a:cubicBezTo>
                    <a:pt x="70" y="243"/>
                    <a:pt x="1" y="570"/>
                    <a:pt x="159" y="813"/>
                  </a:cubicBezTo>
                  <a:lnTo>
                    <a:pt x="82449" y="127731"/>
                  </a:lnTo>
                  <a:cubicBezTo>
                    <a:pt x="82546" y="127881"/>
                    <a:pt x="82713" y="127972"/>
                    <a:pt x="82890" y="127972"/>
                  </a:cubicBezTo>
                  <a:cubicBezTo>
                    <a:pt x="82895" y="127972"/>
                    <a:pt x="82900" y="127972"/>
                    <a:pt x="82905" y="127972"/>
                  </a:cubicBezTo>
                  <a:cubicBezTo>
                    <a:pt x="83002" y="127969"/>
                    <a:pt x="83096" y="127939"/>
                    <a:pt x="83177" y="127888"/>
                  </a:cubicBezTo>
                  <a:cubicBezTo>
                    <a:pt x="83420" y="127730"/>
                    <a:pt x="83490" y="127404"/>
                    <a:pt x="83332" y="127159"/>
                  </a:cubicBezTo>
                  <a:lnTo>
                    <a:pt x="1042" y="240"/>
                  </a:lnTo>
                  <a:cubicBezTo>
                    <a:pt x="941" y="85"/>
                    <a:pt x="773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576;p50"/>
            <p:cNvSpPr/>
            <p:nvPr/>
          </p:nvSpPr>
          <p:spPr>
            <a:xfrm>
              <a:off x="2605425" y="2270500"/>
              <a:ext cx="1310125" cy="3205675"/>
            </a:xfrm>
            <a:custGeom>
              <a:avLst/>
              <a:gdLst/>
              <a:ahLst/>
              <a:cxnLst/>
              <a:rect l="l" t="t" r="r" b="b"/>
              <a:pathLst>
                <a:path w="52405" h="128227" extrusionOk="0">
                  <a:moveTo>
                    <a:pt x="597" y="1"/>
                  </a:moveTo>
                  <a:cubicBezTo>
                    <a:pt x="531" y="1"/>
                    <a:pt x="464" y="13"/>
                    <a:pt x="399" y="39"/>
                  </a:cubicBezTo>
                  <a:cubicBezTo>
                    <a:pt x="130" y="149"/>
                    <a:pt x="0" y="456"/>
                    <a:pt x="108" y="725"/>
                  </a:cubicBezTo>
                  <a:lnTo>
                    <a:pt x="51320" y="127897"/>
                  </a:lnTo>
                  <a:cubicBezTo>
                    <a:pt x="51400" y="128096"/>
                    <a:pt x="51593" y="128227"/>
                    <a:pt x="51807" y="128227"/>
                  </a:cubicBezTo>
                  <a:cubicBezTo>
                    <a:pt x="51812" y="128227"/>
                    <a:pt x="51818" y="128227"/>
                    <a:pt x="51823" y="128227"/>
                  </a:cubicBezTo>
                  <a:cubicBezTo>
                    <a:pt x="51886" y="128225"/>
                    <a:pt x="51947" y="128213"/>
                    <a:pt x="52005" y="128189"/>
                  </a:cubicBezTo>
                  <a:cubicBezTo>
                    <a:pt x="52275" y="128079"/>
                    <a:pt x="52404" y="127774"/>
                    <a:pt x="52298" y="127503"/>
                  </a:cubicBezTo>
                  <a:lnTo>
                    <a:pt x="1086" y="331"/>
                  </a:lnTo>
                  <a:cubicBezTo>
                    <a:pt x="1003" y="126"/>
                    <a:pt x="805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577;p50"/>
            <p:cNvSpPr/>
            <p:nvPr/>
          </p:nvSpPr>
          <p:spPr>
            <a:xfrm>
              <a:off x="3399925" y="2249800"/>
              <a:ext cx="514800" cy="3226375"/>
            </a:xfrm>
            <a:custGeom>
              <a:avLst/>
              <a:gdLst/>
              <a:ahLst/>
              <a:cxnLst/>
              <a:rect l="l" t="t" r="r" b="b"/>
              <a:pathLst>
                <a:path w="20592" h="129055" extrusionOk="0">
                  <a:moveTo>
                    <a:pt x="574" y="1"/>
                  </a:moveTo>
                  <a:cubicBezTo>
                    <a:pt x="545" y="1"/>
                    <a:pt x="515" y="3"/>
                    <a:pt x="485" y="8"/>
                  </a:cubicBezTo>
                  <a:cubicBezTo>
                    <a:pt x="198" y="53"/>
                    <a:pt x="1" y="321"/>
                    <a:pt x="45" y="608"/>
                  </a:cubicBezTo>
                  <a:lnTo>
                    <a:pt x="19507" y="128607"/>
                  </a:lnTo>
                  <a:cubicBezTo>
                    <a:pt x="19547" y="128866"/>
                    <a:pt x="19770" y="129055"/>
                    <a:pt x="20031" y="129055"/>
                  </a:cubicBezTo>
                  <a:cubicBezTo>
                    <a:pt x="20034" y="129055"/>
                    <a:pt x="20038" y="129055"/>
                    <a:pt x="20042" y="129055"/>
                  </a:cubicBezTo>
                  <a:cubicBezTo>
                    <a:pt x="20065" y="129055"/>
                    <a:pt x="20086" y="129052"/>
                    <a:pt x="20109" y="129048"/>
                  </a:cubicBezTo>
                  <a:cubicBezTo>
                    <a:pt x="20396" y="129003"/>
                    <a:pt x="20592" y="128735"/>
                    <a:pt x="20550" y="128449"/>
                  </a:cubicBezTo>
                  <a:lnTo>
                    <a:pt x="1085" y="451"/>
                  </a:lnTo>
                  <a:cubicBezTo>
                    <a:pt x="1046" y="192"/>
                    <a:pt x="832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578;p50"/>
            <p:cNvSpPr/>
            <p:nvPr/>
          </p:nvSpPr>
          <p:spPr>
            <a:xfrm>
              <a:off x="3885950" y="2165950"/>
              <a:ext cx="1905300" cy="3310200"/>
            </a:xfrm>
            <a:custGeom>
              <a:avLst/>
              <a:gdLst/>
              <a:ahLst/>
              <a:cxnLst/>
              <a:rect l="l" t="t" r="r" b="b"/>
              <a:pathLst>
                <a:path w="76212" h="132408" extrusionOk="0">
                  <a:moveTo>
                    <a:pt x="75610" y="1"/>
                  </a:moveTo>
                  <a:cubicBezTo>
                    <a:pt x="75427" y="1"/>
                    <a:pt x="75249" y="95"/>
                    <a:pt x="75151" y="266"/>
                  </a:cubicBezTo>
                  <a:lnTo>
                    <a:pt x="143" y="131620"/>
                  </a:lnTo>
                  <a:cubicBezTo>
                    <a:pt x="0" y="131873"/>
                    <a:pt x="88" y="132194"/>
                    <a:pt x="340" y="132338"/>
                  </a:cubicBezTo>
                  <a:cubicBezTo>
                    <a:pt x="420" y="132383"/>
                    <a:pt x="510" y="132407"/>
                    <a:pt x="602" y="132407"/>
                  </a:cubicBezTo>
                  <a:cubicBezTo>
                    <a:pt x="607" y="132407"/>
                    <a:pt x="612" y="132407"/>
                    <a:pt x="617" y="132407"/>
                  </a:cubicBezTo>
                  <a:cubicBezTo>
                    <a:pt x="799" y="132403"/>
                    <a:pt x="967" y="132303"/>
                    <a:pt x="1058" y="132145"/>
                  </a:cubicBezTo>
                  <a:lnTo>
                    <a:pt x="76068" y="789"/>
                  </a:lnTo>
                  <a:cubicBezTo>
                    <a:pt x="76212" y="536"/>
                    <a:pt x="76124" y="214"/>
                    <a:pt x="75871" y="70"/>
                  </a:cubicBezTo>
                  <a:cubicBezTo>
                    <a:pt x="75788" y="23"/>
                    <a:pt x="75698" y="1"/>
                    <a:pt x="75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579;p50"/>
            <p:cNvSpPr/>
            <p:nvPr/>
          </p:nvSpPr>
          <p:spPr>
            <a:xfrm>
              <a:off x="3886175" y="2203400"/>
              <a:ext cx="1128675" cy="3272750"/>
            </a:xfrm>
            <a:custGeom>
              <a:avLst/>
              <a:gdLst/>
              <a:ahLst/>
              <a:cxnLst/>
              <a:rect l="l" t="t" r="r" b="b"/>
              <a:pathLst>
                <a:path w="45147" h="130910" extrusionOk="0">
                  <a:moveTo>
                    <a:pt x="44556" y="0"/>
                  </a:moveTo>
                  <a:cubicBezTo>
                    <a:pt x="44336" y="0"/>
                    <a:pt x="44131" y="138"/>
                    <a:pt x="44057" y="358"/>
                  </a:cubicBezTo>
                  <a:lnTo>
                    <a:pt x="94" y="130214"/>
                  </a:lnTo>
                  <a:cubicBezTo>
                    <a:pt x="1" y="130489"/>
                    <a:pt x="147" y="130788"/>
                    <a:pt x="423" y="130882"/>
                  </a:cubicBezTo>
                  <a:cubicBezTo>
                    <a:pt x="475" y="130900"/>
                    <a:pt x="530" y="130910"/>
                    <a:pt x="587" y="130910"/>
                  </a:cubicBezTo>
                  <a:cubicBezTo>
                    <a:pt x="594" y="130910"/>
                    <a:pt x="601" y="130910"/>
                    <a:pt x="608" y="130909"/>
                  </a:cubicBezTo>
                  <a:cubicBezTo>
                    <a:pt x="828" y="130904"/>
                    <a:pt x="1020" y="130762"/>
                    <a:pt x="1092" y="130554"/>
                  </a:cubicBezTo>
                  <a:lnTo>
                    <a:pt x="45054" y="697"/>
                  </a:lnTo>
                  <a:cubicBezTo>
                    <a:pt x="45147" y="422"/>
                    <a:pt x="45000" y="123"/>
                    <a:pt x="44725" y="28"/>
                  </a:cubicBezTo>
                  <a:cubicBezTo>
                    <a:pt x="44669" y="9"/>
                    <a:pt x="44612" y="0"/>
                    <a:pt x="4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580;p50"/>
            <p:cNvSpPr/>
            <p:nvPr/>
          </p:nvSpPr>
          <p:spPr>
            <a:xfrm>
              <a:off x="3887150" y="2227450"/>
              <a:ext cx="333100" cy="3248700"/>
            </a:xfrm>
            <a:custGeom>
              <a:avLst/>
              <a:gdLst/>
              <a:ahLst/>
              <a:cxnLst/>
              <a:rect l="l" t="t" r="r" b="b"/>
              <a:pathLst>
                <a:path w="13324" h="129948" extrusionOk="0">
                  <a:moveTo>
                    <a:pt x="12759" y="1"/>
                  </a:moveTo>
                  <a:cubicBezTo>
                    <a:pt x="12487" y="1"/>
                    <a:pt x="12274" y="210"/>
                    <a:pt x="12247" y="481"/>
                  </a:cubicBezTo>
                  <a:lnTo>
                    <a:pt x="29" y="129371"/>
                  </a:lnTo>
                  <a:cubicBezTo>
                    <a:pt x="1" y="129661"/>
                    <a:pt x="213" y="129919"/>
                    <a:pt x="504" y="129946"/>
                  </a:cubicBezTo>
                  <a:cubicBezTo>
                    <a:pt x="519" y="129947"/>
                    <a:pt x="534" y="129948"/>
                    <a:pt x="550" y="129948"/>
                  </a:cubicBezTo>
                  <a:cubicBezTo>
                    <a:pt x="556" y="129948"/>
                    <a:pt x="562" y="129948"/>
                    <a:pt x="569" y="129947"/>
                  </a:cubicBezTo>
                  <a:cubicBezTo>
                    <a:pt x="834" y="129940"/>
                    <a:pt x="1052" y="129736"/>
                    <a:pt x="1077" y="129471"/>
                  </a:cubicBezTo>
                  <a:lnTo>
                    <a:pt x="13295" y="579"/>
                  </a:lnTo>
                  <a:cubicBezTo>
                    <a:pt x="13324" y="290"/>
                    <a:pt x="13111" y="33"/>
                    <a:pt x="12822" y="5"/>
                  </a:cubicBezTo>
                  <a:cubicBezTo>
                    <a:pt x="12801" y="2"/>
                    <a:pt x="12780" y="1"/>
                    <a:pt x="12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581;p50"/>
            <p:cNvSpPr/>
            <p:nvPr/>
          </p:nvSpPr>
          <p:spPr>
            <a:xfrm>
              <a:off x="4025700" y="277375"/>
              <a:ext cx="1539925" cy="1943475"/>
            </a:xfrm>
            <a:custGeom>
              <a:avLst/>
              <a:gdLst/>
              <a:ahLst/>
              <a:cxnLst/>
              <a:rect l="l" t="t" r="r" b="b"/>
              <a:pathLst>
                <a:path w="61597" h="77739" extrusionOk="0">
                  <a:moveTo>
                    <a:pt x="1" y="0"/>
                  </a:moveTo>
                  <a:cubicBezTo>
                    <a:pt x="46714" y="19191"/>
                    <a:pt x="39473" y="77738"/>
                    <a:pt x="39473" y="77738"/>
                  </a:cubicBezTo>
                  <a:cubicBezTo>
                    <a:pt x="45137" y="72176"/>
                    <a:pt x="53494" y="71495"/>
                    <a:pt x="57252" y="71495"/>
                  </a:cubicBezTo>
                  <a:cubicBezTo>
                    <a:pt x="58473" y="71495"/>
                    <a:pt x="59208" y="71567"/>
                    <a:pt x="59208" y="71567"/>
                  </a:cubicBezTo>
                  <a:cubicBezTo>
                    <a:pt x="47668" y="66811"/>
                    <a:pt x="52018" y="58509"/>
                    <a:pt x="52018" y="58509"/>
                  </a:cubicBezTo>
                  <a:cubicBezTo>
                    <a:pt x="61596" y="44564"/>
                    <a:pt x="47815" y="37710"/>
                    <a:pt x="47815" y="37710"/>
                  </a:cubicBezTo>
                  <a:cubicBezTo>
                    <a:pt x="47815" y="37710"/>
                    <a:pt x="37805" y="32263"/>
                    <a:pt x="28435" y="18493"/>
                  </a:cubicBezTo>
                  <a:cubicBezTo>
                    <a:pt x="19064" y="47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582;p50"/>
            <p:cNvSpPr/>
            <p:nvPr/>
          </p:nvSpPr>
          <p:spPr>
            <a:xfrm>
              <a:off x="2814750" y="255550"/>
              <a:ext cx="920825" cy="1975300"/>
            </a:xfrm>
            <a:custGeom>
              <a:avLst/>
              <a:gdLst/>
              <a:ahLst/>
              <a:cxnLst/>
              <a:rect l="l" t="t" r="r" b="b"/>
              <a:pathLst>
                <a:path w="36833" h="79012" extrusionOk="0">
                  <a:moveTo>
                    <a:pt x="36795" y="1"/>
                  </a:moveTo>
                  <a:cubicBezTo>
                    <a:pt x="36778" y="1"/>
                    <a:pt x="36613" y="28"/>
                    <a:pt x="36166" y="108"/>
                  </a:cubicBezTo>
                  <a:cubicBezTo>
                    <a:pt x="33016" y="667"/>
                    <a:pt x="12810" y="21382"/>
                    <a:pt x="15165" y="42084"/>
                  </a:cubicBezTo>
                  <a:cubicBezTo>
                    <a:pt x="17663" y="64039"/>
                    <a:pt x="7107" y="67113"/>
                    <a:pt x="7107" y="67113"/>
                  </a:cubicBezTo>
                  <a:cubicBezTo>
                    <a:pt x="7107" y="67113"/>
                    <a:pt x="1" y="69939"/>
                    <a:pt x="1322" y="75312"/>
                  </a:cubicBezTo>
                  <a:cubicBezTo>
                    <a:pt x="1322" y="75312"/>
                    <a:pt x="4569" y="74359"/>
                    <a:pt x="8945" y="74359"/>
                  </a:cubicBezTo>
                  <a:cubicBezTo>
                    <a:pt x="13280" y="74359"/>
                    <a:pt x="18722" y="75293"/>
                    <a:pt x="23217" y="79012"/>
                  </a:cubicBezTo>
                  <a:cubicBezTo>
                    <a:pt x="23217" y="79012"/>
                    <a:pt x="23217" y="79012"/>
                    <a:pt x="23217" y="79012"/>
                  </a:cubicBezTo>
                  <a:cubicBezTo>
                    <a:pt x="23440" y="79012"/>
                    <a:pt x="13871" y="28725"/>
                    <a:pt x="36196" y="141"/>
                  </a:cubicBezTo>
                  <a:cubicBezTo>
                    <a:pt x="36210" y="124"/>
                    <a:pt x="36832" y="1"/>
                    <a:pt x="367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583;p50"/>
            <p:cNvSpPr/>
            <p:nvPr/>
          </p:nvSpPr>
          <p:spPr>
            <a:xfrm>
              <a:off x="3782825" y="249500"/>
              <a:ext cx="1238400" cy="1954625"/>
            </a:xfrm>
            <a:custGeom>
              <a:avLst/>
              <a:gdLst/>
              <a:ahLst/>
              <a:cxnLst/>
              <a:rect l="l" t="t" r="r" b="b"/>
              <a:pathLst>
                <a:path w="49536" h="78185" extrusionOk="0">
                  <a:moveTo>
                    <a:pt x="956" y="0"/>
                  </a:moveTo>
                  <a:cubicBezTo>
                    <a:pt x="407" y="0"/>
                    <a:pt x="76" y="39"/>
                    <a:pt x="1" y="89"/>
                  </a:cubicBezTo>
                  <a:cubicBezTo>
                    <a:pt x="24132" y="6693"/>
                    <a:pt x="21417" y="13862"/>
                    <a:pt x="21417" y="13862"/>
                  </a:cubicBezTo>
                  <a:cubicBezTo>
                    <a:pt x="21417" y="13862"/>
                    <a:pt x="16911" y="25370"/>
                    <a:pt x="27957" y="31834"/>
                  </a:cubicBezTo>
                  <a:cubicBezTo>
                    <a:pt x="39002" y="38299"/>
                    <a:pt x="32453" y="51193"/>
                    <a:pt x="32453" y="51193"/>
                  </a:cubicBezTo>
                  <a:cubicBezTo>
                    <a:pt x="32453" y="51193"/>
                    <a:pt x="23410" y="72695"/>
                    <a:pt x="31848" y="72695"/>
                  </a:cubicBezTo>
                  <a:cubicBezTo>
                    <a:pt x="32075" y="72695"/>
                    <a:pt x="32315" y="72680"/>
                    <a:pt x="32568" y="72648"/>
                  </a:cubicBezTo>
                  <a:cubicBezTo>
                    <a:pt x="33368" y="72546"/>
                    <a:pt x="34148" y="72500"/>
                    <a:pt x="34905" y="72500"/>
                  </a:cubicBezTo>
                  <a:cubicBezTo>
                    <a:pt x="43274" y="72500"/>
                    <a:pt x="48859" y="78184"/>
                    <a:pt x="48859" y="78184"/>
                  </a:cubicBezTo>
                  <a:cubicBezTo>
                    <a:pt x="49536" y="6267"/>
                    <a:pt x="7886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584;p50"/>
            <p:cNvSpPr/>
            <p:nvPr/>
          </p:nvSpPr>
          <p:spPr>
            <a:xfrm>
              <a:off x="1717825" y="257425"/>
              <a:ext cx="1815025" cy="2032625"/>
            </a:xfrm>
            <a:custGeom>
              <a:avLst/>
              <a:gdLst/>
              <a:ahLst/>
              <a:cxnLst/>
              <a:rect l="l" t="t" r="r" b="b"/>
              <a:pathLst>
                <a:path w="72601" h="81305" extrusionOk="0">
                  <a:moveTo>
                    <a:pt x="72600" y="0"/>
                  </a:moveTo>
                  <a:lnTo>
                    <a:pt x="72600" y="0"/>
                  </a:lnTo>
                  <a:cubicBezTo>
                    <a:pt x="1" y="9112"/>
                    <a:pt x="3628" y="80669"/>
                    <a:pt x="5023" y="81305"/>
                  </a:cubicBezTo>
                  <a:lnTo>
                    <a:pt x="5023" y="81305"/>
                  </a:lnTo>
                  <a:cubicBezTo>
                    <a:pt x="13366" y="69595"/>
                    <a:pt x="12105" y="58071"/>
                    <a:pt x="13456" y="49127"/>
                  </a:cubicBezTo>
                  <a:cubicBezTo>
                    <a:pt x="14809" y="40182"/>
                    <a:pt x="25165" y="33462"/>
                    <a:pt x="32087" y="31567"/>
                  </a:cubicBezTo>
                  <a:cubicBezTo>
                    <a:pt x="39008" y="29671"/>
                    <a:pt x="41611" y="14210"/>
                    <a:pt x="41611" y="14210"/>
                  </a:cubicBezTo>
                  <a:cubicBezTo>
                    <a:pt x="44836" y="7918"/>
                    <a:pt x="72600" y="0"/>
                    <a:pt x="72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585;p50"/>
            <p:cNvSpPr/>
            <p:nvPr/>
          </p:nvSpPr>
          <p:spPr>
            <a:xfrm>
              <a:off x="3158000" y="252050"/>
              <a:ext cx="698725" cy="1983125"/>
            </a:xfrm>
            <a:custGeom>
              <a:avLst/>
              <a:gdLst/>
              <a:ahLst/>
              <a:cxnLst/>
              <a:rect l="l" t="t" r="r" b="b"/>
              <a:pathLst>
                <a:path w="27949" h="79325" extrusionOk="0">
                  <a:moveTo>
                    <a:pt x="23827" y="0"/>
                  </a:moveTo>
                  <a:lnTo>
                    <a:pt x="23827" y="0"/>
                  </a:lnTo>
                  <a:cubicBezTo>
                    <a:pt x="0" y="32108"/>
                    <a:pt x="10671" y="79325"/>
                    <a:pt x="10671" y="79325"/>
                  </a:cubicBezTo>
                  <a:cubicBezTo>
                    <a:pt x="17576" y="73901"/>
                    <a:pt x="24246" y="73415"/>
                    <a:pt x="26416" y="73415"/>
                  </a:cubicBezTo>
                  <a:cubicBezTo>
                    <a:pt x="26890" y="73415"/>
                    <a:pt x="27149" y="73438"/>
                    <a:pt x="27149" y="73438"/>
                  </a:cubicBezTo>
                  <a:cubicBezTo>
                    <a:pt x="15821" y="70147"/>
                    <a:pt x="19490" y="64594"/>
                    <a:pt x="19490" y="64594"/>
                  </a:cubicBezTo>
                  <a:cubicBezTo>
                    <a:pt x="19490" y="64594"/>
                    <a:pt x="27948" y="48394"/>
                    <a:pt x="17106" y="40800"/>
                  </a:cubicBezTo>
                  <a:cubicBezTo>
                    <a:pt x="5868" y="32930"/>
                    <a:pt x="23826" y="2"/>
                    <a:pt x="23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9" name="Google Shape;1939;p70"/>
          <p:cNvGrpSpPr/>
          <p:nvPr/>
        </p:nvGrpSpPr>
        <p:grpSpPr>
          <a:xfrm>
            <a:off x="6934425" y="2350275"/>
            <a:ext cx="1536655" cy="2183871"/>
            <a:chOff x="-4054450" y="146225"/>
            <a:chExt cx="2615550" cy="3742350"/>
          </a:xfrm>
        </p:grpSpPr>
        <p:sp>
          <p:nvSpPr>
            <p:cNvPr id="90" name="Google Shape;1940;p70"/>
            <p:cNvSpPr/>
            <p:nvPr/>
          </p:nvSpPr>
          <p:spPr>
            <a:xfrm>
              <a:off x="-4054450" y="146225"/>
              <a:ext cx="2615550" cy="3742350"/>
            </a:xfrm>
            <a:custGeom>
              <a:avLst/>
              <a:gdLst/>
              <a:ahLst/>
              <a:cxnLst/>
              <a:rect l="l" t="t" r="r" b="b"/>
              <a:pathLst>
                <a:path w="104622" h="149694" extrusionOk="0">
                  <a:moveTo>
                    <a:pt x="17967" y="44808"/>
                  </a:moveTo>
                  <a:lnTo>
                    <a:pt x="18195" y="46172"/>
                  </a:lnTo>
                  <a:lnTo>
                    <a:pt x="12736" y="46854"/>
                  </a:lnTo>
                  <a:lnTo>
                    <a:pt x="12736" y="46854"/>
                  </a:lnTo>
                  <a:lnTo>
                    <a:pt x="13191" y="45490"/>
                  </a:lnTo>
                  <a:lnTo>
                    <a:pt x="17967" y="44808"/>
                  </a:lnTo>
                  <a:close/>
                  <a:moveTo>
                    <a:pt x="42758" y="52768"/>
                  </a:moveTo>
                  <a:cubicBezTo>
                    <a:pt x="44579" y="52768"/>
                    <a:pt x="45032" y="54360"/>
                    <a:pt x="45032" y="54360"/>
                  </a:cubicBezTo>
                  <a:cubicBezTo>
                    <a:pt x="45032" y="54360"/>
                    <a:pt x="47535" y="71645"/>
                    <a:pt x="46170" y="72782"/>
                  </a:cubicBezTo>
                  <a:cubicBezTo>
                    <a:pt x="46067" y="72868"/>
                    <a:pt x="45961" y="72908"/>
                    <a:pt x="45852" y="72908"/>
                  </a:cubicBezTo>
                  <a:cubicBezTo>
                    <a:pt x="44509" y="72908"/>
                    <a:pt x="42758" y="66772"/>
                    <a:pt x="42758" y="62776"/>
                  </a:cubicBezTo>
                  <a:cubicBezTo>
                    <a:pt x="42758" y="58454"/>
                    <a:pt x="39347" y="55724"/>
                    <a:pt x="39347" y="55724"/>
                  </a:cubicBezTo>
                  <a:cubicBezTo>
                    <a:pt x="39347" y="55724"/>
                    <a:pt x="40939" y="52768"/>
                    <a:pt x="42758" y="52768"/>
                  </a:cubicBezTo>
                  <a:close/>
                  <a:moveTo>
                    <a:pt x="51402" y="1"/>
                  </a:moveTo>
                  <a:cubicBezTo>
                    <a:pt x="46398" y="1"/>
                    <a:pt x="42303" y="2275"/>
                    <a:pt x="40939" y="4551"/>
                  </a:cubicBezTo>
                  <a:cubicBezTo>
                    <a:pt x="39573" y="6825"/>
                    <a:pt x="39347" y="11374"/>
                    <a:pt x="39347" y="11374"/>
                  </a:cubicBezTo>
                  <a:cubicBezTo>
                    <a:pt x="39347" y="11374"/>
                    <a:pt x="35935" y="12965"/>
                    <a:pt x="38209" y="14104"/>
                  </a:cubicBezTo>
                  <a:cubicBezTo>
                    <a:pt x="40484" y="15241"/>
                    <a:pt x="43213" y="15241"/>
                    <a:pt x="43213" y="15241"/>
                  </a:cubicBezTo>
                  <a:cubicBezTo>
                    <a:pt x="43213" y="15241"/>
                    <a:pt x="41621" y="17969"/>
                    <a:pt x="42531" y="18652"/>
                  </a:cubicBezTo>
                  <a:cubicBezTo>
                    <a:pt x="43440" y="19334"/>
                    <a:pt x="44350" y="20243"/>
                    <a:pt x="44350" y="20243"/>
                  </a:cubicBezTo>
                  <a:cubicBezTo>
                    <a:pt x="44350" y="20243"/>
                    <a:pt x="45261" y="23428"/>
                    <a:pt x="45716" y="24337"/>
                  </a:cubicBezTo>
                  <a:lnTo>
                    <a:pt x="46170" y="25247"/>
                  </a:lnTo>
                  <a:cubicBezTo>
                    <a:pt x="46170" y="25247"/>
                    <a:pt x="44350" y="28886"/>
                    <a:pt x="44350" y="30478"/>
                  </a:cubicBezTo>
                  <a:cubicBezTo>
                    <a:pt x="44350" y="32070"/>
                    <a:pt x="43895" y="37529"/>
                    <a:pt x="43895" y="37529"/>
                  </a:cubicBezTo>
                  <a:lnTo>
                    <a:pt x="43440" y="39120"/>
                  </a:lnTo>
                  <a:cubicBezTo>
                    <a:pt x="43440" y="39120"/>
                    <a:pt x="43440" y="39575"/>
                    <a:pt x="42076" y="39804"/>
                  </a:cubicBezTo>
                  <a:cubicBezTo>
                    <a:pt x="40712" y="40031"/>
                    <a:pt x="40939" y="40259"/>
                    <a:pt x="40029" y="40259"/>
                  </a:cubicBezTo>
                  <a:lnTo>
                    <a:pt x="35480" y="40259"/>
                  </a:lnTo>
                  <a:cubicBezTo>
                    <a:pt x="34919" y="40259"/>
                    <a:pt x="33584" y="39914"/>
                    <a:pt x="32640" y="39914"/>
                  </a:cubicBezTo>
                  <a:cubicBezTo>
                    <a:pt x="32050" y="39914"/>
                    <a:pt x="31613" y="40049"/>
                    <a:pt x="31613" y="40486"/>
                  </a:cubicBezTo>
                  <a:lnTo>
                    <a:pt x="31613" y="41623"/>
                  </a:lnTo>
                  <a:cubicBezTo>
                    <a:pt x="31613" y="41623"/>
                    <a:pt x="26382" y="41851"/>
                    <a:pt x="25245" y="41851"/>
                  </a:cubicBezTo>
                  <a:cubicBezTo>
                    <a:pt x="24108" y="41851"/>
                    <a:pt x="23653" y="42988"/>
                    <a:pt x="23653" y="42988"/>
                  </a:cubicBezTo>
                  <a:lnTo>
                    <a:pt x="12736" y="44352"/>
                  </a:lnTo>
                  <a:cubicBezTo>
                    <a:pt x="12736" y="44352"/>
                    <a:pt x="11753" y="42808"/>
                    <a:pt x="11332" y="42808"/>
                  </a:cubicBezTo>
                  <a:cubicBezTo>
                    <a:pt x="11217" y="42808"/>
                    <a:pt x="11144" y="42923"/>
                    <a:pt x="11144" y="43215"/>
                  </a:cubicBezTo>
                  <a:cubicBezTo>
                    <a:pt x="11144" y="44581"/>
                    <a:pt x="10689" y="47082"/>
                    <a:pt x="10689" y="47082"/>
                  </a:cubicBezTo>
                  <a:lnTo>
                    <a:pt x="1364" y="48674"/>
                  </a:lnTo>
                  <a:lnTo>
                    <a:pt x="0" y="49812"/>
                  </a:lnTo>
                  <a:lnTo>
                    <a:pt x="2957" y="50267"/>
                  </a:lnTo>
                  <a:lnTo>
                    <a:pt x="10690" y="49356"/>
                  </a:lnTo>
                  <a:lnTo>
                    <a:pt x="10690" y="49356"/>
                  </a:lnTo>
                  <a:cubicBezTo>
                    <a:pt x="10690" y="49356"/>
                    <a:pt x="10367" y="50647"/>
                    <a:pt x="11216" y="50647"/>
                  </a:cubicBezTo>
                  <a:cubicBezTo>
                    <a:pt x="11375" y="50647"/>
                    <a:pt x="11576" y="50602"/>
                    <a:pt x="11827" y="50494"/>
                  </a:cubicBezTo>
                  <a:lnTo>
                    <a:pt x="12054" y="49356"/>
                  </a:lnTo>
                  <a:lnTo>
                    <a:pt x="19106" y="48219"/>
                  </a:lnTo>
                  <a:lnTo>
                    <a:pt x="19106" y="46172"/>
                  </a:lnTo>
                  <a:lnTo>
                    <a:pt x="21380" y="45945"/>
                  </a:lnTo>
                  <a:lnTo>
                    <a:pt x="22062" y="44808"/>
                  </a:lnTo>
                  <a:lnTo>
                    <a:pt x="24563" y="47082"/>
                  </a:lnTo>
                  <a:lnTo>
                    <a:pt x="28203" y="47082"/>
                  </a:lnTo>
                  <a:lnTo>
                    <a:pt x="29112" y="48446"/>
                  </a:lnTo>
                  <a:cubicBezTo>
                    <a:pt x="29112" y="48446"/>
                    <a:pt x="31166" y="49236"/>
                    <a:pt x="32508" y="49236"/>
                  </a:cubicBezTo>
                  <a:cubicBezTo>
                    <a:pt x="32777" y="49236"/>
                    <a:pt x="33017" y="49204"/>
                    <a:pt x="33207" y="49128"/>
                  </a:cubicBezTo>
                  <a:cubicBezTo>
                    <a:pt x="33259" y="49107"/>
                    <a:pt x="33312" y="49098"/>
                    <a:pt x="33367" y="49098"/>
                  </a:cubicBezTo>
                  <a:cubicBezTo>
                    <a:pt x="34525" y="49098"/>
                    <a:pt x="36390" y="53450"/>
                    <a:pt x="36390" y="53450"/>
                  </a:cubicBezTo>
                  <a:lnTo>
                    <a:pt x="37301" y="56179"/>
                  </a:lnTo>
                  <a:lnTo>
                    <a:pt x="37072" y="57544"/>
                  </a:lnTo>
                  <a:lnTo>
                    <a:pt x="39573" y="57999"/>
                  </a:lnTo>
                  <a:cubicBezTo>
                    <a:pt x="39573" y="57999"/>
                    <a:pt x="41848" y="60046"/>
                    <a:pt x="41848" y="63458"/>
                  </a:cubicBezTo>
                  <a:cubicBezTo>
                    <a:pt x="41848" y="66869"/>
                    <a:pt x="41619" y="68689"/>
                    <a:pt x="44122" y="71873"/>
                  </a:cubicBezTo>
                  <a:cubicBezTo>
                    <a:pt x="45286" y="73354"/>
                    <a:pt x="46008" y="73900"/>
                    <a:pt x="46469" y="73900"/>
                  </a:cubicBezTo>
                  <a:cubicBezTo>
                    <a:pt x="46999" y="73900"/>
                    <a:pt x="47186" y="73178"/>
                    <a:pt x="47307" y="72327"/>
                  </a:cubicBezTo>
                  <a:cubicBezTo>
                    <a:pt x="47534" y="70736"/>
                    <a:pt x="47534" y="56406"/>
                    <a:pt x="47534" y="56406"/>
                  </a:cubicBezTo>
                  <a:cubicBezTo>
                    <a:pt x="47534" y="56406"/>
                    <a:pt x="47625" y="56397"/>
                    <a:pt x="47771" y="56397"/>
                  </a:cubicBezTo>
                  <a:cubicBezTo>
                    <a:pt x="48354" y="56397"/>
                    <a:pt x="49808" y="56543"/>
                    <a:pt x="49808" y="57999"/>
                  </a:cubicBezTo>
                  <a:cubicBezTo>
                    <a:pt x="49808" y="59819"/>
                    <a:pt x="49126" y="61410"/>
                    <a:pt x="50263" y="62776"/>
                  </a:cubicBezTo>
                  <a:cubicBezTo>
                    <a:pt x="51400" y="64140"/>
                    <a:pt x="54812" y="65732"/>
                    <a:pt x="54812" y="65732"/>
                  </a:cubicBezTo>
                  <a:cubicBezTo>
                    <a:pt x="54812" y="65732"/>
                    <a:pt x="52764" y="69371"/>
                    <a:pt x="51400" y="69826"/>
                  </a:cubicBezTo>
                  <a:cubicBezTo>
                    <a:pt x="50035" y="70281"/>
                    <a:pt x="48671" y="70963"/>
                    <a:pt x="48671" y="71873"/>
                  </a:cubicBezTo>
                  <a:lnTo>
                    <a:pt x="48671" y="76420"/>
                  </a:lnTo>
                  <a:cubicBezTo>
                    <a:pt x="48671" y="76420"/>
                    <a:pt x="42757" y="81880"/>
                    <a:pt x="42757" y="83017"/>
                  </a:cubicBezTo>
                  <a:lnTo>
                    <a:pt x="42757" y="87110"/>
                  </a:lnTo>
                  <a:cubicBezTo>
                    <a:pt x="42757" y="87110"/>
                    <a:pt x="37526" y="95526"/>
                    <a:pt x="37981" y="96663"/>
                  </a:cubicBezTo>
                  <a:cubicBezTo>
                    <a:pt x="38436" y="97800"/>
                    <a:pt x="40257" y="98939"/>
                    <a:pt x="40257" y="98939"/>
                  </a:cubicBezTo>
                  <a:cubicBezTo>
                    <a:pt x="40257" y="98939"/>
                    <a:pt x="41166" y="108718"/>
                    <a:pt x="41166" y="111219"/>
                  </a:cubicBezTo>
                  <a:cubicBezTo>
                    <a:pt x="41166" y="113722"/>
                    <a:pt x="42076" y="121000"/>
                    <a:pt x="42985" y="122820"/>
                  </a:cubicBezTo>
                  <a:cubicBezTo>
                    <a:pt x="43895" y="124639"/>
                    <a:pt x="44350" y="125776"/>
                    <a:pt x="44577" y="126686"/>
                  </a:cubicBezTo>
                  <a:cubicBezTo>
                    <a:pt x="44806" y="127595"/>
                    <a:pt x="44806" y="131008"/>
                    <a:pt x="44806" y="131008"/>
                  </a:cubicBezTo>
                  <a:cubicBezTo>
                    <a:pt x="44806" y="131008"/>
                    <a:pt x="45488" y="131237"/>
                    <a:pt x="46171" y="132145"/>
                  </a:cubicBezTo>
                  <a:cubicBezTo>
                    <a:pt x="46853" y="133054"/>
                    <a:pt x="46398" y="138969"/>
                    <a:pt x="45034" y="140106"/>
                  </a:cubicBezTo>
                  <a:cubicBezTo>
                    <a:pt x="43668" y="141243"/>
                    <a:pt x="38893" y="143289"/>
                    <a:pt x="36845" y="144199"/>
                  </a:cubicBezTo>
                  <a:cubicBezTo>
                    <a:pt x="34799" y="145110"/>
                    <a:pt x="32070" y="146700"/>
                    <a:pt x="32752" y="147838"/>
                  </a:cubicBezTo>
                  <a:cubicBezTo>
                    <a:pt x="33363" y="148857"/>
                    <a:pt x="34521" y="149693"/>
                    <a:pt x="37701" y="149693"/>
                  </a:cubicBezTo>
                  <a:cubicBezTo>
                    <a:pt x="38070" y="149693"/>
                    <a:pt x="38467" y="149682"/>
                    <a:pt x="38893" y="149658"/>
                  </a:cubicBezTo>
                  <a:cubicBezTo>
                    <a:pt x="42986" y="149430"/>
                    <a:pt x="48672" y="146247"/>
                    <a:pt x="49354" y="146247"/>
                  </a:cubicBezTo>
                  <a:cubicBezTo>
                    <a:pt x="50038" y="146247"/>
                    <a:pt x="50038" y="146929"/>
                    <a:pt x="52539" y="146929"/>
                  </a:cubicBezTo>
                  <a:cubicBezTo>
                    <a:pt x="55040" y="146929"/>
                    <a:pt x="55951" y="145110"/>
                    <a:pt x="55951" y="144199"/>
                  </a:cubicBezTo>
                  <a:cubicBezTo>
                    <a:pt x="55951" y="143289"/>
                    <a:pt x="56406" y="141243"/>
                    <a:pt x="56406" y="139422"/>
                  </a:cubicBezTo>
                  <a:cubicBezTo>
                    <a:pt x="56406" y="137603"/>
                    <a:pt x="55495" y="136694"/>
                    <a:pt x="55495" y="135102"/>
                  </a:cubicBezTo>
                  <a:cubicBezTo>
                    <a:pt x="55495" y="133509"/>
                    <a:pt x="54813" y="128734"/>
                    <a:pt x="54813" y="128734"/>
                  </a:cubicBezTo>
                  <a:cubicBezTo>
                    <a:pt x="54813" y="128734"/>
                    <a:pt x="55951" y="127824"/>
                    <a:pt x="55951" y="125321"/>
                  </a:cubicBezTo>
                  <a:cubicBezTo>
                    <a:pt x="55951" y="122820"/>
                    <a:pt x="53448" y="118726"/>
                    <a:pt x="53448" y="117134"/>
                  </a:cubicBezTo>
                  <a:lnTo>
                    <a:pt x="53448" y="112812"/>
                  </a:lnTo>
                  <a:cubicBezTo>
                    <a:pt x="53448" y="112812"/>
                    <a:pt x="52539" y="109629"/>
                    <a:pt x="52766" y="107808"/>
                  </a:cubicBezTo>
                  <a:cubicBezTo>
                    <a:pt x="52993" y="105989"/>
                    <a:pt x="56859" y="102350"/>
                    <a:pt x="58452" y="100530"/>
                  </a:cubicBezTo>
                  <a:cubicBezTo>
                    <a:pt x="60044" y="98710"/>
                    <a:pt x="64593" y="89158"/>
                    <a:pt x="64593" y="89158"/>
                  </a:cubicBezTo>
                  <a:cubicBezTo>
                    <a:pt x="64593" y="89158"/>
                    <a:pt x="65957" y="107354"/>
                    <a:pt x="66867" y="110082"/>
                  </a:cubicBezTo>
                  <a:cubicBezTo>
                    <a:pt x="67778" y="112812"/>
                    <a:pt x="71416" y="115541"/>
                    <a:pt x="75283" y="117361"/>
                  </a:cubicBezTo>
                  <a:cubicBezTo>
                    <a:pt x="77306" y="118313"/>
                    <a:pt x="79578" y="118643"/>
                    <a:pt x="81382" y="118643"/>
                  </a:cubicBezTo>
                  <a:cubicBezTo>
                    <a:pt x="83026" y="118643"/>
                    <a:pt x="84282" y="118369"/>
                    <a:pt x="84607" y="118044"/>
                  </a:cubicBezTo>
                  <a:cubicBezTo>
                    <a:pt x="85289" y="117361"/>
                    <a:pt x="88701" y="116679"/>
                    <a:pt x="89838" y="116679"/>
                  </a:cubicBezTo>
                  <a:cubicBezTo>
                    <a:pt x="90975" y="116679"/>
                    <a:pt x="93931" y="117361"/>
                    <a:pt x="94160" y="118044"/>
                  </a:cubicBezTo>
                  <a:cubicBezTo>
                    <a:pt x="94387" y="118726"/>
                    <a:pt x="95979" y="123046"/>
                    <a:pt x="98026" y="125776"/>
                  </a:cubicBezTo>
                  <a:cubicBezTo>
                    <a:pt x="98870" y="126901"/>
                    <a:pt x="99829" y="127408"/>
                    <a:pt x="100729" y="127408"/>
                  </a:cubicBezTo>
                  <a:cubicBezTo>
                    <a:pt x="102013" y="127408"/>
                    <a:pt x="103177" y="126377"/>
                    <a:pt x="103712" y="124639"/>
                  </a:cubicBezTo>
                  <a:cubicBezTo>
                    <a:pt x="104621" y="121682"/>
                    <a:pt x="103259" y="116452"/>
                    <a:pt x="101893" y="114404"/>
                  </a:cubicBezTo>
                  <a:cubicBezTo>
                    <a:pt x="100529" y="112357"/>
                    <a:pt x="99392" y="108263"/>
                    <a:pt x="98482" y="106899"/>
                  </a:cubicBezTo>
                  <a:cubicBezTo>
                    <a:pt x="97571" y="105534"/>
                    <a:pt x="94160" y="104396"/>
                    <a:pt x="93024" y="104396"/>
                  </a:cubicBezTo>
                  <a:cubicBezTo>
                    <a:pt x="91888" y="104396"/>
                    <a:pt x="92796" y="105760"/>
                    <a:pt x="91205" y="105989"/>
                  </a:cubicBezTo>
                  <a:cubicBezTo>
                    <a:pt x="91063" y="106009"/>
                    <a:pt x="90930" y="106018"/>
                    <a:pt x="90804" y="106018"/>
                  </a:cubicBezTo>
                  <a:cubicBezTo>
                    <a:pt x="89513" y="106018"/>
                    <a:pt x="88914" y="105038"/>
                    <a:pt x="86428" y="104623"/>
                  </a:cubicBezTo>
                  <a:cubicBezTo>
                    <a:pt x="83698" y="104170"/>
                    <a:pt x="82561" y="103714"/>
                    <a:pt x="82561" y="103714"/>
                  </a:cubicBezTo>
                  <a:cubicBezTo>
                    <a:pt x="82561" y="103714"/>
                    <a:pt x="83471" y="100758"/>
                    <a:pt x="83471" y="97573"/>
                  </a:cubicBezTo>
                  <a:cubicBezTo>
                    <a:pt x="83471" y="94389"/>
                    <a:pt x="81424" y="92114"/>
                    <a:pt x="81424" y="92114"/>
                  </a:cubicBezTo>
                  <a:cubicBezTo>
                    <a:pt x="81424" y="92114"/>
                    <a:pt x="81197" y="89386"/>
                    <a:pt x="80287" y="88249"/>
                  </a:cubicBezTo>
                  <a:cubicBezTo>
                    <a:pt x="79378" y="87112"/>
                    <a:pt x="79150" y="83017"/>
                    <a:pt x="79150" y="83017"/>
                  </a:cubicBezTo>
                  <a:lnTo>
                    <a:pt x="80515" y="79834"/>
                  </a:lnTo>
                  <a:lnTo>
                    <a:pt x="80515" y="75967"/>
                  </a:lnTo>
                  <a:cubicBezTo>
                    <a:pt x="80515" y="75967"/>
                    <a:pt x="81879" y="77559"/>
                    <a:pt x="83471" y="77559"/>
                  </a:cubicBezTo>
                  <a:cubicBezTo>
                    <a:pt x="85064" y="77559"/>
                    <a:pt x="95754" y="74830"/>
                    <a:pt x="96209" y="73237"/>
                  </a:cubicBezTo>
                  <a:cubicBezTo>
                    <a:pt x="96662" y="71645"/>
                    <a:pt x="97346" y="63229"/>
                    <a:pt x="95072" y="62776"/>
                  </a:cubicBezTo>
                  <a:cubicBezTo>
                    <a:pt x="94616" y="62685"/>
                    <a:pt x="93869" y="62648"/>
                    <a:pt x="92955" y="62648"/>
                  </a:cubicBezTo>
                  <a:cubicBezTo>
                    <a:pt x="89309" y="62648"/>
                    <a:pt x="83017" y="63229"/>
                    <a:pt x="82107" y="63229"/>
                  </a:cubicBezTo>
                  <a:lnTo>
                    <a:pt x="80969" y="63229"/>
                  </a:lnTo>
                  <a:lnTo>
                    <a:pt x="79150" y="60501"/>
                  </a:lnTo>
                  <a:lnTo>
                    <a:pt x="82561" y="58681"/>
                  </a:lnTo>
                  <a:cubicBezTo>
                    <a:pt x="82561" y="58681"/>
                    <a:pt x="87793" y="57317"/>
                    <a:pt x="91432" y="57090"/>
                  </a:cubicBezTo>
                  <a:cubicBezTo>
                    <a:pt x="95072" y="56861"/>
                    <a:pt x="98255" y="53450"/>
                    <a:pt x="98028" y="52086"/>
                  </a:cubicBezTo>
                  <a:cubicBezTo>
                    <a:pt x="97800" y="50720"/>
                    <a:pt x="94843" y="42760"/>
                    <a:pt x="92342" y="40259"/>
                  </a:cubicBezTo>
                  <a:cubicBezTo>
                    <a:pt x="89839" y="37756"/>
                    <a:pt x="86201" y="33436"/>
                    <a:pt x="83698" y="31843"/>
                  </a:cubicBezTo>
                  <a:cubicBezTo>
                    <a:pt x="81197" y="30251"/>
                    <a:pt x="79378" y="30024"/>
                    <a:pt x="79378" y="30024"/>
                  </a:cubicBezTo>
                  <a:cubicBezTo>
                    <a:pt x="79378" y="30024"/>
                    <a:pt x="75738" y="27977"/>
                    <a:pt x="74146" y="26384"/>
                  </a:cubicBezTo>
                  <a:cubicBezTo>
                    <a:pt x="72555" y="24792"/>
                    <a:pt x="71189" y="21837"/>
                    <a:pt x="68460" y="21154"/>
                  </a:cubicBezTo>
                  <a:cubicBezTo>
                    <a:pt x="67289" y="20861"/>
                    <a:pt x="66077" y="20777"/>
                    <a:pt x="65020" y="20777"/>
                  </a:cubicBezTo>
                  <a:cubicBezTo>
                    <a:pt x="63613" y="20777"/>
                    <a:pt x="62481" y="20925"/>
                    <a:pt x="62092" y="20925"/>
                  </a:cubicBezTo>
                  <a:cubicBezTo>
                    <a:pt x="61410" y="20925"/>
                    <a:pt x="57541" y="18651"/>
                    <a:pt x="57541" y="18651"/>
                  </a:cubicBezTo>
                  <a:lnTo>
                    <a:pt x="58679" y="17742"/>
                  </a:lnTo>
                  <a:cubicBezTo>
                    <a:pt x="58679" y="17742"/>
                    <a:pt x="59006" y="18233"/>
                    <a:pt x="59563" y="18233"/>
                  </a:cubicBezTo>
                  <a:cubicBezTo>
                    <a:pt x="59935" y="18233"/>
                    <a:pt x="60408" y="18015"/>
                    <a:pt x="60955" y="17287"/>
                  </a:cubicBezTo>
                  <a:lnTo>
                    <a:pt x="60955" y="12965"/>
                  </a:lnTo>
                  <a:cubicBezTo>
                    <a:pt x="60955" y="12965"/>
                    <a:pt x="61863" y="10691"/>
                    <a:pt x="61637" y="9782"/>
                  </a:cubicBezTo>
                  <a:cubicBezTo>
                    <a:pt x="61408" y="8871"/>
                    <a:pt x="59591" y="6369"/>
                    <a:pt x="59591" y="6369"/>
                  </a:cubicBezTo>
                  <a:cubicBezTo>
                    <a:pt x="59591" y="6369"/>
                    <a:pt x="56404" y="1"/>
                    <a:pt x="5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1941;p70"/>
            <p:cNvSpPr/>
            <p:nvPr/>
          </p:nvSpPr>
          <p:spPr>
            <a:xfrm>
              <a:off x="-3156100" y="146225"/>
              <a:ext cx="634050" cy="386075"/>
            </a:xfrm>
            <a:custGeom>
              <a:avLst/>
              <a:gdLst/>
              <a:ahLst/>
              <a:cxnLst/>
              <a:rect l="l" t="t" r="r" b="b"/>
              <a:pathLst>
                <a:path w="25362" h="15443" extrusionOk="0">
                  <a:moveTo>
                    <a:pt x="15468" y="1"/>
                  </a:moveTo>
                  <a:cubicBezTo>
                    <a:pt x="10464" y="1"/>
                    <a:pt x="6369" y="2275"/>
                    <a:pt x="5005" y="4551"/>
                  </a:cubicBezTo>
                  <a:cubicBezTo>
                    <a:pt x="3639" y="6825"/>
                    <a:pt x="3413" y="11374"/>
                    <a:pt x="3413" y="11374"/>
                  </a:cubicBezTo>
                  <a:cubicBezTo>
                    <a:pt x="3413" y="11374"/>
                    <a:pt x="1" y="12965"/>
                    <a:pt x="2275" y="14104"/>
                  </a:cubicBezTo>
                  <a:cubicBezTo>
                    <a:pt x="4550" y="15241"/>
                    <a:pt x="7279" y="15241"/>
                    <a:pt x="7279" y="15241"/>
                  </a:cubicBezTo>
                  <a:cubicBezTo>
                    <a:pt x="8341" y="15241"/>
                    <a:pt x="11727" y="15443"/>
                    <a:pt x="14136" y="15443"/>
                  </a:cubicBezTo>
                  <a:cubicBezTo>
                    <a:pt x="15341" y="15443"/>
                    <a:pt x="16301" y="15392"/>
                    <a:pt x="16604" y="15241"/>
                  </a:cubicBezTo>
                  <a:cubicBezTo>
                    <a:pt x="17512" y="14786"/>
                    <a:pt x="14329" y="13649"/>
                    <a:pt x="11828" y="13193"/>
                  </a:cubicBezTo>
                  <a:cubicBezTo>
                    <a:pt x="9325" y="12738"/>
                    <a:pt x="11828" y="11146"/>
                    <a:pt x="13874" y="9100"/>
                  </a:cubicBezTo>
                  <a:cubicBezTo>
                    <a:pt x="15047" y="7927"/>
                    <a:pt x="16071" y="7426"/>
                    <a:pt x="17031" y="7426"/>
                  </a:cubicBezTo>
                  <a:cubicBezTo>
                    <a:pt x="17746" y="7426"/>
                    <a:pt x="18425" y="7704"/>
                    <a:pt x="19105" y="8189"/>
                  </a:cubicBezTo>
                  <a:cubicBezTo>
                    <a:pt x="20697" y="9327"/>
                    <a:pt x="18876" y="9782"/>
                    <a:pt x="19560" y="10692"/>
                  </a:cubicBezTo>
                  <a:cubicBezTo>
                    <a:pt x="19772" y="10974"/>
                    <a:pt x="20049" y="11081"/>
                    <a:pt x="20399" y="11081"/>
                  </a:cubicBezTo>
                  <a:cubicBezTo>
                    <a:pt x="21177" y="11081"/>
                    <a:pt x="22313" y="10551"/>
                    <a:pt x="23882" y="10237"/>
                  </a:cubicBezTo>
                  <a:cubicBezTo>
                    <a:pt x="25161" y="9981"/>
                    <a:pt x="25362" y="9365"/>
                    <a:pt x="25292" y="8874"/>
                  </a:cubicBezTo>
                  <a:cubicBezTo>
                    <a:pt x="24684" y="7786"/>
                    <a:pt x="23655" y="6370"/>
                    <a:pt x="23655" y="6370"/>
                  </a:cubicBezTo>
                  <a:cubicBezTo>
                    <a:pt x="23655" y="6370"/>
                    <a:pt x="20470" y="1"/>
                    <a:pt x="15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1942;p70"/>
            <p:cNvSpPr/>
            <p:nvPr/>
          </p:nvSpPr>
          <p:spPr>
            <a:xfrm>
              <a:off x="-3269800" y="762225"/>
              <a:ext cx="1097475" cy="909450"/>
            </a:xfrm>
            <a:custGeom>
              <a:avLst/>
              <a:gdLst/>
              <a:ahLst/>
              <a:cxnLst/>
              <a:rect l="l" t="t" r="r" b="b"/>
              <a:pathLst>
                <a:path w="43899" h="36378" extrusionOk="0">
                  <a:moveTo>
                    <a:pt x="32165" y="1"/>
                  </a:moveTo>
                  <a:cubicBezTo>
                    <a:pt x="29583" y="1"/>
                    <a:pt x="27976" y="2886"/>
                    <a:pt x="27976" y="4701"/>
                  </a:cubicBezTo>
                  <a:cubicBezTo>
                    <a:pt x="27976" y="6747"/>
                    <a:pt x="26384" y="10842"/>
                    <a:pt x="27066" y="10842"/>
                  </a:cubicBezTo>
                  <a:cubicBezTo>
                    <a:pt x="27748" y="10842"/>
                    <a:pt x="32070" y="9703"/>
                    <a:pt x="32752" y="9703"/>
                  </a:cubicBezTo>
                  <a:cubicBezTo>
                    <a:pt x="33434" y="9703"/>
                    <a:pt x="35936" y="13116"/>
                    <a:pt x="35936" y="13116"/>
                  </a:cubicBezTo>
                  <a:cubicBezTo>
                    <a:pt x="35936" y="13116"/>
                    <a:pt x="32702" y="12510"/>
                    <a:pt x="30073" y="12510"/>
                  </a:cubicBezTo>
                  <a:cubicBezTo>
                    <a:pt x="28759" y="12510"/>
                    <a:pt x="27597" y="12662"/>
                    <a:pt x="27066" y="13116"/>
                  </a:cubicBezTo>
                  <a:cubicBezTo>
                    <a:pt x="25473" y="14482"/>
                    <a:pt x="24565" y="16073"/>
                    <a:pt x="24565" y="16073"/>
                  </a:cubicBezTo>
                  <a:cubicBezTo>
                    <a:pt x="24565" y="16073"/>
                    <a:pt x="23427" y="17892"/>
                    <a:pt x="24336" y="18347"/>
                  </a:cubicBezTo>
                  <a:cubicBezTo>
                    <a:pt x="25245" y="18802"/>
                    <a:pt x="27520" y="19257"/>
                    <a:pt x="26155" y="19484"/>
                  </a:cubicBezTo>
                  <a:cubicBezTo>
                    <a:pt x="24790" y="19712"/>
                    <a:pt x="23881" y="19939"/>
                    <a:pt x="23426" y="21758"/>
                  </a:cubicBezTo>
                  <a:cubicBezTo>
                    <a:pt x="22971" y="23578"/>
                    <a:pt x="22517" y="25625"/>
                    <a:pt x="22517" y="25625"/>
                  </a:cubicBezTo>
                  <a:lnTo>
                    <a:pt x="20241" y="26080"/>
                  </a:lnTo>
                  <a:lnTo>
                    <a:pt x="17740" y="26762"/>
                  </a:lnTo>
                  <a:cubicBezTo>
                    <a:pt x="17740" y="26762"/>
                    <a:pt x="10690" y="23579"/>
                    <a:pt x="10690" y="22897"/>
                  </a:cubicBezTo>
                  <a:cubicBezTo>
                    <a:pt x="10690" y="22215"/>
                    <a:pt x="7734" y="18575"/>
                    <a:pt x="6597" y="17893"/>
                  </a:cubicBezTo>
                  <a:cubicBezTo>
                    <a:pt x="5720" y="17366"/>
                    <a:pt x="2817" y="15489"/>
                    <a:pt x="1636" y="15489"/>
                  </a:cubicBezTo>
                  <a:cubicBezTo>
                    <a:pt x="1284" y="15489"/>
                    <a:pt x="1085" y="15656"/>
                    <a:pt x="1137" y="16073"/>
                  </a:cubicBezTo>
                  <a:cubicBezTo>
                    <a:pt x="1364" y="17893"/>
                    <a:pt x="3640" y="19257"/>
                    <a:pt x="3640" y="19257"/>
                  </a:cubicBezTo>
                  <a:cubicBezTo>
                    <a:pt x="3640" y="19257"/>
                    <a:pt x="0" y="21076"/>
                    <a:pt x="2503" y="21532"/>
                  </a:cubicBezTo>
                  <a:cubicBezTo>
                    <a:pt x="5004" y="21987"/>
                    <a:pt x="6823" y="21532"/>
                    <a:pt x="7507" y="22442"/>
                  </a:cubicBezTo>
                  <a:cubicBezTo>
                    <a:pt x="8190" y="23351"/>
                    <a:pt x="11374" y="24943"/>
                    <a:pt x="13648" y="26989"/>
                  </a:cubicBezTo>
                  <a:cubicBezTo>
                    <a:pt x="15922" y="29035"/>
                    <a:pt x="18195" y="30856"/>
                    <a:pt x="18195" y="30856"/>
                  </a:cubicBezTo>
                  <a:cubicBezTo>
                    <a:pt x="18169" y="31430"/>
                    <a:pt x="18181" y="32004"/>
                    <a:pt x="18233" y="32576"/>
                  </a:cubicBezTo>
                  <a:cubicBezTo>
                    <a:pt x="18349" y="32782"/>
                    <a:pt x="18424" y="33036"/>
                    <a:pt x="18424" y="33359"/>
                  </a:cubicBezTo>
                  <a:cubicBezTo>
                    <a:pt x="18424" y="33484"/>
                    <a:pt x="18419" y="33610"/>
                    <a:pt x="18413" y="33733"/>
                  </a:cubicBezTo>
                  <a:cubicBezTo>
                    <a:pt x="18579" y="34441"/>
                    <a:pt x="18859" y="35090"/>
                    <a:pt x="19332" y="35405"/>
                  </a:cubicBezTo>
                  <a:cubicBezTo>
                    <a:pt x="20062" y="35891"/>
                    <a:pt x="21052" y="36377"/>
                    <a:pt x="21884" y="36377"/>
                  </a:cubicBezTo>
                  <a:cubicBezTo>
                    <a:pt x="22609" y="36377"/>
                    <a:pt x="23216" y="36008"/>
                    <a:pt x="23427" y="34950"/>
                  </a:cubicBezTo>
                  <a:cubicBezTo>
                    <a:pt x="23881" y="32675"/>
                    <a:pt x="23656" y="32221"/>
                    <a:pt x="24565" y="30174"/>
                  </a:cubicBezTo>
                  <a:cubicBezTo>
                    <a:pt x="25231" y="28672"/>
                    <a:pt x="27244" y="27293"/>
                    <a:pt x="28450" y="27293"/>
                  </a:cubicBezTo>
                  <a:cubicBezTo>
                    <a:pt x="28888" y="27293"/>
                    <a:pt x="29219" y="27475"/>
                    <a:pt x="29340" y="27900"/>
                  </a:cubicBezTo>
                  <a:cubicBezTo>
                    <a:pt x="29691" y="29124"/>
                    <a:pt x="30580" y="31294"/>
                    <a:pt x="30970" y="31294"/>
                  </a:cubicBezTo>
                  <a:cubicBezTo>
                    <a:pt x="31087" y="31294"/>
                    <a:pt x="31159" y="31100"/>
                    <a:pt x="31159" y="30629"/>
                  </a:cubicBezTo>
                  <a:cubicBezTo>
                    <a:pt x="31159" y="28802"/>
                    <a:pt x="31519" y="27517"/>
                    <a:pt x="30627" y="26294"/>
                  </a:cubicBezTo>
                  <a:lnTo>
                    <a:pt x="30627" y="26294"/>
                  </a:lnTo>
                  <a:cubicBezTo>
                    <a:pt x="30838" y="26380"/>
                    <a:pt x="31054" y="26430"/>
                    <a:pt x="31272" y="26430"/>
                  </a:cubicBezTo>
                  <a:cubicBezTo>
                    <a:pt x="31461" y="26430"/>
                    <a:pt x="31652" y="26392"/>
                    <a:pt x="31843" y="26307"/>
                  </a:cubicBezTo>
                  <a:cubicBezTo>
                    <a:pt x="33890" y="25397"/>
                    <a:pt x="33890" y="22667"/>
                    <a:pt x="32980" y="21530"/>
                  </a:cubicBezTo>
                  <a:cubicBezTo>
                    <a:pt x="32071" y="20393"/>
                    <a:pt x="26612" y="19939"/>
                    <a:pt x="27523" y="18574"/>
                  </a:cubicBezTo>
                  <a:cubicBezTo>
                    <a:pt x="27825" y="18119"/>
                    <a:pt x="28558" y="17968"/>
                    <a:pt x="29401" y="17968"/>
                  </a:cubicBezTo>
                  <a:cubicBezTo>
                    <a:pt x="31085" y="17968"/>
                    <a:pt x="33208" y="18574"/>
                    <a:pt x="33208" y="18574"/>
                  </a:cubicBezTo>
                  <a:lnTo>
                    <a:pt x="32525" y="15391"/>
                  </a:lnTo>
                  <a:lnTo>
                    <a:pt x="37302" y="18574"/>
                  </a:lnTo>
                  <a:cubicBezTo>
                    <a:pt x="37302" y="18574"/>
                    <a:pt x="38121" y="16282"/>
                    <a:pt x="38925" y="16282"/>
                  </a:cubicBezTo>
                  <a:cubicBezTo>
                    <a:pt x="39068" y="16282"/>
                    <a:pt x="39212" y="16355"/>
                    <a:pt x="39350" y="16528"/>
                  </a:cubicBezTo>
                  <a:cubicBezTo>
                    <a:pt x="40258" y="17665"/>
                    <a:pt x="38894" y="18802"/>
                    <a:pt x="40714" y="19484"/>
                  </a:cubicBezTo>
                  <a:cubicBezTo>
                    <a:pt x="41396" y="19740"/>
                    <a:pt x="42014" y="19868"/>
                    <a:pt x="42521" y="19868"/>
                  </a:cubicBezTo>
                  <a:cubicBezTo>
                    <a:pt x="43365" y="19868"/>
                    <a:pt x="43898" y="19513"/>
                    <a:pt x="43898" y="18802"/>
                  </a:cubicBezTo>
                  <a:cubicBezTo>
                    <a:pt x="43898" y="17663"/>
                    <a:pt x="41849" y="13116"/>
                    <a:pt x="41849" y="13116"/>
                  </a:cubicBezTo>
                  <a:cubicBezTo>
                    <a:pt x="41849" y="13116"/>
                    <a:pt x="36392" y="1062"/>
                    <a:pt x="33207" y="152"/>
                  </a:cubicBezTo>
                  <a:cubicBezTo>
                    <a:pt x="32844" y="48"/>
                    <a:pt x="32497" y="1"/>
                    <a:pt x="32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1943;p70"/>
            <p:cNvSpPr/>
            <p:nvPr/>
          </p:nvSpPr>
          <p:spPr>
            <a:xfrm>
              <a:off x="-2451600" y="665650"/>
              <a:ext cx="830650" cy="823225"/>
            </a:xfrm>
            <a:custGeom>
              <a:avLst/>
              <a:gdLst/>
              <a:ahLst/>
              <a:cxnLst/>
              <a:rect l="l" t="t" r="r" b="b"/>
              <a:pathLst>
                <a:path w="33226" h="32929" extrusionOk="0">
                  <a:moveTo>
                    <a:pt x="914" y="1"/>
                  </a:moveTo>
                  <a:cubicBezTo>
                    <a:pt x="594" y="1"/>
                    <a:pt x="288" y="8"/>
                    <a:pt x="1" y="20"/>
                  </a:cubicBezTo>
                  <a:cubicBezTo>
                    <a:pt x="58" y="1967"/>
                    <a:pt x="523" y="2234"/>
                    <a:pt x="774" y="2234"/>
                  </a:cubicBezTo>
                  <a:cubicBezTo>
                    <a:pt x="868" y="2234"/>
                    <a:pt x="933" y="2196"/>
                    <a:pt x="933" y="2196"/>
                  </a:cubicBezTo>
                  <a:cubicBezTo>
                    <a:pt x="933" y="2196"/>
                    <a:pt x="6165" y="2878"/>
                    <a:pt x="8211" y="6516"/>
                  </a:cubicBezTo>
                  <a:cubicBezTo>
                    <a:pt x="10258" y="10156"/>
                    <a:pt x="12306" y="12886"/>
                    <a:pt x="15034" y="14705"/>
                  </a:cubicBezTo>
                  <a:cubicBezTo>
                    <a:pt x="17764" y="16524"/>
                    <a:pt x="17764" y="16069"/>
                    <a:pt x="20038" y="16752"/>
                  </a:cubicBezTo>
                  <a:cubicBezTo>
                    <a:pt x="22314" y="17434"/>
                    <a:pt x="23905" y="17434"/>
                    <a:pt x="25497" y="19936"/>
                  </a:cubicBezTo>
                  <a:cubicBezTo>
                    <a:pt x="27089" y="22438"/>
                    <a:pt x="30046" y="22210"/>
                    <a:pt x="27089" y="22438"/>
                  </a:cubicBezTo>
                  <a:cubicBezTo>
                    <a:pt x="26945" y="22449"/>
                    <a:pt x="26799" y="22454"/>
                    <a:pt x="26652" y="22454"/>
                  </a:cubicBezTo>
                  <a:cubicBezTo>
                    <a:pt x="24878" y="22454"/>
                    <a:pt x="22971" y="21708"/>
                    <a:pt x="22189" y="21708"/>
                  </a:cubicBezTo>
                  <a:cubicBezTo>
                    <a:pt x="21710" y="21708"/>
                    <a:pt x="21655" y="21989"/>
                    <a:pt x="22312" y="22893"/>
                  </a:cubicBezTo>
                  <a:cubicBezTo>
                    <a:pt x="24133" y="25395"/>
                    <a:pt x="27318" y="27214"/>
                    <a:pt x="28453" y="29261"/>
                  </a:cubicBezTo>
                  <a:cubicBezTo>
                    <a:pt x="29591" y="31307"/>
                    <a:pt x="28453" y="32673"/>
                    <a:pt x="30274" y="32900"/>
                  </a:cubicBezTo>
                  <a:cubicBezTo>
                    <a:pt x="30424" y="32919"/>
                    <a:pt x="30567" y="32928"/>
                    <a:pt x="30705" y="32928"/>
                  </a:cubicBezTo>
                  <a:cubicBezTo>
                    <a:pt x="32227" y="32928"/>
                    <a:pt x="33011" y="31760"/>
                    <a:pt x="33226" y="29085"/>
                  </a:cubicBezTo>
                  <a:cubicBezTo>
                    <a:pt x="32163" y="26138"/>
                    <a:pt x="30072" y="21325"/>
                    <a:pt x="28227" y="19480"/>
                  </a:cubicBezTo>
                  <a:cubicBezTo>
                    <a:pt x="25725" y="16979"/>
                    <a:pt x="22085" y="12657"/>
                    <a:pt x="19583" y="11066"/>
                  </a:cubicBezTo>
                  <a:cubicBezTo>
                    <a:pt x="17082" y="9474"/>
                    <a:pt x="15262" y="9246"/>
                    <a:pt x="15262" y="9246"/>
                  </a:cubicBezTo>
                  <a:cubicBezTo>
                    <a:pt x="15262" y="9246"/>
                    <a:pt x="11622" y="7200"/>
                    <a:pt x="10032" y="5607"/>
                  </a:cubicBezTo>
                  <a:cubicBezTo>
                    <a:pt x="8439" y="4015"/>
                    <a:pt x="7074" y="1059"/>
                    <a:pt x="4346" y="377"/>
                  </a:cubicBezTo>
                  <a:cubicBezTo>
                    <a:pt x="3178" y="85"/>
                    <a:pt x="1969" y="1"/>
                    <a:pt x="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1944;p70"/>
            <p:cNvSpPr/>
            <p:nvPr/>
          </p:nvSpPr>
          <p:spPr>
            <a:xfrm>
              <a:off x="-3002550" y="803425"/>
              <a:ext cx="308125" cy="468675"/>
            </a:xfrm>
            <a:custGeom>
              <a:avLst/>
              <a:gdLst/>
              <a:ahLst/>
              <a:cxnLst/>
              <a:rect l="l" t="t" r="r" b="b"/>
              <a:pathLst>
                <a:path w="12325" h="18747" extrusionOk="0">
                  <a:moveTo>
                    <a:pt x="3605" y="0"/>
                  </a:moveTo>
                  <a:cubicBezTo>
                    <a:pt x="3066" y="1199"/>
                    <a:pt x="2274" y="3140"/>
                    <a:pt x="2274" y="4190"/>
                  </a:cubicBezTo>
                  <a:cubicBezTo>
                    <a:pt x="2274" y="5782"/>
                    <a:pt x="1819" y="11241"/>
                    <a:pt x="1819" y="11241"/>
                  </a:cubicBezTo>
                  <a:lnTo>
                    <a:pt x="1364" y="12834"/>
                  </a:lnTo>
                  <a:cubicBezTo>
                    <a:pt x="1364" y="12834"/>
                    <a:pt x="1364" y="13287"/>
                    <a:pt x="0" y="13516"/>
                  </a:cubicBezTo>
                  <a:cubicBezTo>
                    <a:pt x="171" y="13743"/>
                    <a:pt x="384" y="13828"/>
                    <a:pt x="625" y="13828"/>
                  </a:cubicBezTo>
                  <a:cubicBezTo>
                    <a:pt x="1350" y="13828"/>
                    <a:pt x="2332" y="13061"/>
                    <a:pt x="3185" y="13061"/>
                  </a:cubicBezTo>
                  <a:cubicBezTo>
                    <a:pt x="4322" y="13061"/>
                    <a:pt x="4776" y="13516"/>
                    <a:pt x="5231" y="14880"/>
                  </a:cubicBezTo>
                  <a:cubicBezTo>
                    <a:pt x="5686" y="16245"/>
                    <a:pt x="7505" y="18746"/>
                    <a:pt x="7505" y="18746"/>
                  </a:cubicBezTo>
                  <a:cubicBezTo>
                    <a:pt x="7505" y="18746"/>
                    <a:pt x="7052" y="15335"/>
                    <a:pt x="7277" y="13971"/>
                  </a:cubicBezTo>
                  <a:cubicBezTo>
                    <a:pt x="7504" y="12605"/>
                    <a:pt x="10917" y="8512"/>
                    <a:pt x="12054" y="5782"/>
                  </a:cubicBezTo>
                  <a:cubicBezTo>
                    <a:pt x="12316" y="5152"/>
                    <a:pt x="12324" y="4910"/>
                    <a:pt x="12182" y="4910"/>
                  </a:cubicBezTo>
                  <a:cubicBezTo>
                    <a:pt x="11706" y="4910"/>
                    <a:pt x="9553" y="7601"/>
                    <a:pt x="9553" y="7601"/>
                  </a:cubicBezTo>
                  <a:lnTo>
                    <a:pt x="6823" y="1689"/>
                  </a:lnTo>
                  <a:lnTo>
                    <a:pt x="4549" y="96"/>
                  </a:lnTo>
                  <a:cubicBezTo>
                    <a:pt x="4237" y="45"/>
                    <a:pt x="3922" y="13"/>
                    <a:pt x="36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" name="Google Shape;1945;p70"/>
          <p:cNvGrpSpPr/>
          <p:nvPr/>
        </p:nvGrpSpPr>
        <p:grpSpPr>
          <a:xfrm>
            <a:off x="5736607" y="2873546"/>
            <a:ext cx="710373" cy="1442735"/>
            <a:chOff x="-6586050" y="658250"/>
            <a:chExt cx="2015400" cy="3154350"/>
          </a:xfrm>
        </p:grpSpPr>
        <p:sp>
          <p:nvSpPr>
            <p:cNvPr id="96" name="Google Shape;1946;p70"/>
            <p:cNvSpPr/>
            <p:nvPr/>
          </p:nvSpPr>
          <p:spPr>
            <a:xfrm>
              <a:off x="-6586050" y="658250"/>
              <a:ext cx="2015400" cy="3154350"/>
            </a:xfrm>
            <a:custGeom>
              <a:avLst/>
              <a:gdLst/>
              <a:ahLst/>
              <a:cxnLst/>
              <a:rect l="l" t="t" r="r" b="b"/>
              <a:pathLst>
                <a:path w="80616" h="126174" extrusionOk="0">
                  <a:moveTo>
                    <a:pt x="26355" y="47522"/>
                  </a:moveTo>
                  <a:cubicBezTo>
                    <a:pt x="26355" y="47522"/>
                    <a:pt x="27684" y="47965"/>
                    <a:pt x="28570" y="48186"/>
                  </a:cubicBezTo>
                  <a:cubicBezTo>
                    <a:pt x="29456" y="48408"/>
                    <a:pt x="30562" y="49074"/>
                    <a:pt x="30562" y="49074"/>
                  </a:cubicBezTo>
                  <a:lnTo>
                    <a:pt x="35434" y="52173"/>
                  </a:lnTo>
                  <a:lnTo>
                    <a:pt x="38978" y="52173"/>
                  </a:lnTo>
                  <a:lnTo>
                    <a:pt x="42522" y="54831"/>
                  </a:lnTo>
                  <a:cubicBezTo>
                    <a:pt x="42522" y="54831"/>
                    <a:pt x="42245" y="55245"/>
                    <a:pt x="41596" y="56165"/>
                  </a:cubicBezTo>
                  <a:cubicBezTo>
                    <a:pt x="41336" y="56177"/>
                    <a:pt x="41077" y="56183"/>
                    <a:pt x="40822" y="56183"/>
                  </a:cubicBezTo>
                  <a:cubicBezTo>
                    <a:pt x="40036" y="56183"/>
                    <a:pt x="39299" y="56118"/>
                    <a:pt x="38757" y="55938"/>
                  </a:cubicBezTo>
                  <a:cubicBezTo>
                    <a:pt x="36987" y="55349"/>
                    <a:pt x="27705" y="48993"/>
                    <a:pt x="25656" y="47582"/>
                  </a:cubicBezTo>
                  <a:cubicBezTo>
                    <a:pt x="26070" y="47548"/>
                    <a:pt x="26355" y="47522"/>
                    <a:pt x="26355" y="47522"/>
                  </a:cubicBezTo>
                  <a:close/>
                  <a:moveTo>
                    <a:pt x="49831" y="75206"/>
                  </a:moveTo>
                  <a:lnTo>
                    <a:pt x="48945" y="78528"/>
                  </a:lnTo>
                  <a:lnTo>
                    <a:pt x="49167" y="79857"/>
                  </a:lnTo>
                  <a:cubicBezTo>
                    <a:pt x="48696" y="79909"/>
                    <a:pt x="48237" y="79937"/>
                    <a:pt x="47811" y="79937"/>
                  </a:cubicBezTo>
                  <a:cubicBezTo>
                    <a:pt x="46434" y="79937"/>
                    <a:pt x="45401" y="79648"/>
                    <a:pt x="45401" y="78971"/>
                  </a:cubicBezTo>
                  <a:cubicBezTo>
                    <a:pt x="45401" y="78085"/>
                    <a:pt x="46952" y="77199"/>
                    <a:pt x="47616" y="76756"/>
                  </a:cubicBezTo>
                  <a:cubicBezTo>
                    <a:pt x="48281" y="76313"/>
                    <a:pt x="49830" y="75206"/>
                    <a:pt x="49831" y="75206"/>
                  </a:cubicBezTo>
                  <a:close/>
                  <a:moveTo>
                    <a:pt x="39816" y="1"/>
                  </a:moveTo>
                  <a:cubicBezTo>
                    <a:pt x="39240" y="1"/>
                    <a:pt x="38663" y="42"/>
                    <a:pt x="38093" y="128"/>
                  </a:cubicBezTo>
                  <a:cubicBezTo>
                    <a:pt x="33663" y="794"/>
                    <a:pt x="31671" y="6107"/>
                    <a:pt x="31671" y="6107"/>
                  </a:cubicBezTo>
                  <a:cubicBezTo>
                    <a:pt x="31671" y="6107"/>
                    <a:pt x="31448" y="7659"/>
                    <a:pt x="30562" y="8100"/>
                  </a:cubicBezTo>
                  <a:cubicBezTo>
                    <a:pt x="29678" y="8543"/>
                    <a:pt x="28792" y="9651"/>
                    <a:pt x="29676" y="10315"/>
                  </a:cubicBezTo>
                  <a:cubicBezTo>
                    <a:pt x="30562" y="10980"/>
                    <a:pt x="33886" y="11866"/>
                    <a:pt x="33886" y="11866"/>
                  </a:cubicBezTo>
                  <a:cubicBezTo>
                    <a:pt x="33886" y="11866"/>
                    <a:pt x="34106" y="15409"/>
                    <a:pt x="34329" y="16738"/>
                  </a:cubicBezTo>
                  <a:cubicBezTo>
                    <a:pt x="34549" y="18065"/>
                    <a:pt x="38314" y="21832"/>
                    <a:pt x="38314" y="21832"/>
                  </a:cubicBezTo>
                  <a:cubicBezTo>
                    <a:pt x="38314" y="21832"/>
                    <a:pt x="37650" y="22718"/>
                    <a:pt x="37650" y="24267"/>
                  </a:cubicBezTo>
                  <a:cubicBezTo>
                    <a:pt x="37650" y="25817"/>
                    <a:pt x="35435" y="27146"/>
                    <a:pt x="36764" y="28475"/>
                  </a:cubicBezTo>
                  <a:cubicBezTo>
                    <a:pt x="38093" y="29804"/>
                    <a:pt x="38536" y="30690"/>
                    <a:pt x="39200" y="31354"/>
                  </a:cubicBezTo>
                  <a:cubicBezTo>
                    <a:pt x="39864" y="32019"/>
                    <a:pt x="40307" y="34232"/>
                    <a:pt x="40307" y="35118"/>
                  </a:cubicBezTo>
                  <a:cubicBezTo>
                    <a:pt x="40307" y="36004"/>
                    <a:pt x="39864" y="39548"/>
                    <a:pt x="39864" y="39548"/>
                  </a:cubicBezTo>
                  <a:lnTo>
                    <a:pt x="38314" y="41541"/>
                  </a:lnTo>
                  <a:cubicBezTo>
                    <a:pt x="38314" y="41541"/>
                    <a:pt x="36985" y="41763"/>
                    <a:pt x="36099" y="41763"/>
                  </a:cubicBezTo>
                  <a:cubicBezTo>
                    <a:pt x="35508" y="41763"/>
                    <a:pt x="34820" y="41468"/>
                    <a:pt x="34098" y="41468"/>
                  </a:cubicBezTo>
                  <a:cubicBezTo>
                    <a:pt x="33737" y="41468"/>
                    <a:pt x="33368" y="41542"/>
                    <a:pt x="32998" y="41763"/>
                  </a:cubicBezTo>
                  <a:cubicBezTo>
                    <a:pt x="31891" y="42427"/>
                    <a:pt x="30785" y="42870"/>
                    <a:pt x="30785" y="42870"/>
                  </a:cubicBezTo>
                  <a:cubicBezTo>
                    <a:pt x="30785" y="42870"/>
                    <a:pt x="27684" y="42206"/>
                    <a:pt x="26577" y="42206"/>
                  </a:cubicBezTo>
                  <a:cubicBezTo>
                    <a:pt x="25469" y="42206"/>
                    <a:pt x="21925" y="40212"/>
                    <a:pt x="21925" y="40212"/>
                  </a:cubicBezTo>
                  <a:cubicBezTo>
                    <a:pt x="21925" y="40212"/>
                    <a:pt x="20933" y="39645"/>
                    <a:pt x="19969" y="39645"/>
                  </a:cubicBezTo>
                  <a:cubicBezTo>
                    <a:pt x="19729" y="39645"/>
                    <a:pt x="19490" y="39681"/>
                    <a:pt x="19268" y="39769"/>
                  </a:cubicBezTo>
                  <a:cubicBezTo>
                    <a:pt x="18160" y="40212"/>
                    <a:pt x="16832" y="40434"/>
                    <a:pt x="16832" y="40434"/>
                  </a:cubicBezTo>
                  <a:lnTo>
                    <a:pt x="9967" y="39105"/>
                  </a:lnTo>
                  <a:lnTo>
                    <a:pt x="7974" y="39550"/>
                  </a:lnTo>
                  <a:lnTo>
                    <a:pt x="3103" y="39550"/>
                  </a:lnTo>
                  <a:cubicBezTo>
                    <a:pt x="3103" y="39550"/>
                    <a:pt x="3103" y="37114"/>
                    <a:pt x="2217" y="37114"/>
                  </a:cubicBezTo>
                  <a:cubicBezTo>
                    <a:pt x="1331" y="37114"/>
                    <a:pt x="1551" y="39107"/>
                    <a:pt x="1551" y="39107"/>
                  </a:cubicBezTo>
                  <a:lnTo>
                    <a:pt x="0" y="39328"/>
                  </a:lnTo>
                  <a:lnTo>
                    <a:pt x="443" y="41763"/>
                  </a:lnTo>
                  <a:lnTo>
                    <a:pt x="3765" y="42206"/>
                  </a:lnTo>
                  <a:lnTo>
                    <a:pt x="6200" y="42649"/>
                  </a:lnTo>
                  <a:cubicBezTo>
                    <a:pt x="6200" y="42649"/>
                    <a:pt x="7309" y="43978"/>
                    <a:pt x="7972" y="43978"/>
                  </a:cubicBezTo>
                  <a:cubicBezTo>
                    <a:pt x="8636" y="43978"/>
                    <a:pt x="8636" y="42872"/>
                    <a:pt x="8636" y="42872"/>
                  </a:cubicBezTo>
                  <a:lnTo>
                    <a:pt x="14838" y="43978"/>
                  </a:lnTo>
                  <a:lnTo>
                    <a:pt x="18825" y="46857"/>
                  </a:lnTo>
                  <a:cubicBezTo>
                    <a:pt x="18825" y="46857"/>
                    <a:pt x="21704" y="47743"/>
                    <a:pt x="22811" y="47743"/>
                  </a:cubicBezTo>
                  <a:cubicBezTo>
                    <a:pt x="22811" y="47743"/>
                    <a:pt x="31226" y="52837"/>
                    <a:pt x="34327" y="54830"/>
                  </a:cubicBezTo>
                  <a:cubicBezTo>
                    <a:pt x="36247" y="56064"/>
                    <a:pt x="39100" y="56704"/>
                    <a:pt x="40995" y="57013"/>
                  </a:cubicBezTo>
                  <a:cubicBezTo>
                    <a:pt x="40986" y="57023"/>
                    <a:pt x="40980" y="57034"/>
                    <a:pt x="40972" y="57045"/>
                  </a:cubicBezTo>
                  <a:cubicBezTo>
                    <a:pt x="39864" y="58596"/>
                    <a:pt x="39643" y="61032"/>
                    <a:pt x="39643" y="61032"/>
                  </a:cubicBezTo>
                  <a:cubicBezTo>
                    <a:pt x="39643" y="61032"/>
                    <a:pt x="36764" y="63026"/>
                    <a:pt x="35878" y="65462"/>
                  </a:cubicBezTo>
                  <a:cubicBezTo>
                    <a:pt x="34992" y="67897"/>
                    <a:pt x="30785" y="74763"/>
                    <a:pt x="30340" y="75649"/>
                  </a:cubicBezTo>
                  <a:cubicBezTo>
                    <a:pt x="29897" y="76535"/>
                    <a:pt x="29897" y="78750"/>
                    <a:pt x="32334" y="82072"/>
                  </a:cubicBezTo>
                  <a:cubicBezTo>
                    <a:pt x="34770" y="85394"/>
                    <a:pt x="39864" y="88272"/>
                    <a:pt x="42300" y="89601"/>
                  </a:cubicBezTo>
                  <a:cubicBezTo>
                    <a:pt x="44129" y="90599"/>
                    <a:pt x="46333" y="90723"/>
                    <a:pt x="47318" y="90723"/>
                  </a:cubicBezTo>
                  <a:cubicBezTo>
                    <a:pt x="47645" y="90723"/>
                    <a:pt x="47838" y="90710"/>
                    <a:pt x="47838" y="90710"/>
                  </a:cubicBezTo>
                  <a:cubicBezTo>
                    <a:pt x="47838" y="90710"/>
                    <a:pt x="48945" y="94252"/>
                    <a:pt x="48945" y="96246"/>
                  </a:cubicBezTo>
                  <a:cubicBezTo>
                    <a:pt x="48945" y="98241"/>
                    <a:pt x="49388" y="101119"/>
                    <a:pt x="49388" y="103112"/>
                  </a:cubicBezTo>
                  <a:cubicBezTo>
                    <a:pt x="49388" y="105105"/>
                    <a:pt x="48945" y="106877"/>
                    <a:pt x="50053" y="107985"/>
                  </a:cubicBezTo>
                  <a:cubicBezTo>
                    <a:pt x="51160" y="109092"/>
                    <a:pt x="51160" y="110421"/>
                    <a:pt x="51160" y="111970"/>
                  </a:cubicBezTo>
                  <a:cubicBezTo>
                    <a:pt x="51160" y="113522"/>
                    <a:pt x="50496" y="115071"/>
                    <a:pt x="50053" y="116178"/>
                  </a:cubicBezTo>
                  <a:cubicBezTo>
                    <a:pt x="49610" y="117286"/>
                    <a:pt x="49167" y="119058"/>
                    <a:pt x="47173" y="119722"/>
                  </a:cubicBezTo>
                  <a:cubicBezTo>
                    <a:pt x="45180" y="120387"/>
                    <a:pt x="40086" y="123487"/>
                    <a:pt x="40086" y="124373"/>
                  </a:cubicBezTo>
                  <a:cubicBezTo>
                    <a:pt x="40086" y="125259"/>
                    <a:pt x="41636" y="125923"/>
                    <a:pt x="44294" y="126145"/>
                  </a:cubicBezTo>
                  <a:cubicBezTo>
                    <a:pt x="44531" y="126165"/>
                    <a:pt x="44792" y="126174"/>
                    <a:pt x="45073" y="126174"/>
                  </a:cubicBezTo>
                  <a:cubicBezTo>
                    <a:pt x="47939" y="126174"/>
                    <a:pt x="52788" y="125219"/>
                    <a:pt x="53595" y="124816"/>
                  </a:cubicBezTo>
                  <a:cubicBezTo>
                    <a:pt x="54481" y="124373"/>
                    <a:pt x="56919" y="123709"/>
                    <a:pt x="58246" y="123266"/>
                  </a:cubicBezTo>
                  <a:cubicBezTo>
                    <a:pt x="59575" y="122823"/>
                    <a:pt x="60682" y="123044"/>
                    <a:pt x="59575" y="120608"/>
                  </a:cubicBezTo>
                  <a:cubicBezTo>
                    <a:pt x="58468" y="118172"/>
                    <a:pt x="58025" y="117286"/>
                    <a:pt x="58025" y="115737"/>
                  </a:cubicBezTo>
                  <a:cubicBezTo>
                    <a:pt x="58025" y="114187"/>
                    <a:pt x="58246" y="111086"/>
                    <a:pt x="58246" y="111086"/>
                  </a:cubicBezTo>
                  <a:cubicBezTo>
                    <a:pt x="58246" y="111086"/>
                    <a:pt x="60018" y="107540"/>
                    <a:pt x="60018" y="103776"/>
                  </a:cubicBezTo>
                  <a:cubicBezTo>
                    <a:pt x="60018" y="100011"/>
                    <a:pt x="58911" y="93366"/>
                    <a:pt x="58911" y="93366"/>
                  </a:cubicBezTo>
                  <a:cubicBezTo>
                    <a:pt x="58911" y="93366"/>
                    <a:pt x="61347" y="90044"/>
                    <a:pt x="61347" y="87388"/>
                  </a:cubicBezTo>
                  <a:cubicBezTo>
                    <a:pt x="61347" y="84730"/>
                    <a:pt x="59353" y="83622"/>
                    <a:pt x="59353" y="83622"/>
                  </a:cubicBezTo>
                  <a:lnTo>
                    <a:pt x="60239" y="79857"/>
                  </a:lnTo>
                  <a:cubicBezTo>
                    <a:pt x="60239" y="79857"/>
                    <a:pt x="61568" y="79857"/>
                    <a:pt x="62011" y="78307"/>
                  </a:cubicBezTo>
                  <a:cubicBezTo>
                    <a:pt x="62454" y="76756"/>
                    <a:pt x="63340" y="71441"/>
                    <a:pt x="63340" y="71441"/>
                  </a:cubicBezTo>
                  <a:cubicBezTo>
                    <a:pt x="63340" y="71441"/>
                    <a:pt x="70426" y="67677"/>
                    <a:pt x="71978" y="66791"/>
                  </a:cubicBezTo>
                  <a:cubicBezTo>
                    <a:pt x="73527" y="65905"/>
                    <a:pt x="73529" y="63026"/>
                    <a:pt x="73529" y="61475"/>
                  </a:cubicBezTo>
                  <a:cubicBezTo>
                    <a:pt x="73529" y="59925"/>
                    <a:pt x="69764" y="54166"/>
                    <a:pt x="69764" y="54166"/>
                  </a:cubicBezTo>
                  <a:lnTo>
                    <a:pt x="69764" y="54166"/>
                  </a:lnTo>
                  <a:cubicBezTo>
                    <a:pt x="69764" y="54166"/>
                    <a:pt x="74194" y="54609"/>
                    <a:pt x="75965" y="54609"/>
                  </a:cubicBezTo>
                  <a:cubicBezTo>
                    <a:pt x="77737" y="54609"/>
                    <a:pt x="79066" y="53280"/>
                    <a:pt x="79731" y="51509"/>
                  </a:cubicBezTo>
                  <a:cubicBezTo>
                    <a:pt x="80395" y="49737"/>
                    <a:pt x="80615" y="49074"/>
                    <a:pt x="79950" y="47743"/>
                  </a:cubicBezTo>
                  <a:cubicBezTo>
                    <a:pt x="79286" y="46414"/>
                    <a:pt x="78843" y="45307"/>
                    <a:pt x="78400" y="44421"/>
                  </a:cubicBezTo>
                  <a:cubicBezTo>
                    <a:pt x="77957" y="43535"/>
                    <a:pt x="76851" y="41543"/>
                    <a:pt x="76851" y="40657"/>
                  </a:cubicBezTo>
                  <a:cubicBezTo>
                    <a:pt x="76851" y="39771"/>
                    <a:pt x="76408" y="37778"/>
                    <a:pt x="76408" y="37778"/>
                  </a:cubicBezTo>
                  <a:cubicBezTo>
                    <a:pt x="76408" y="37778"/>
                    <a:pt x="77071" y="37556"/>
                    <a:pt x="75742" y="35563"/>
                  </a:cubicBezTo>
                  <a:cubicBezTo>
                    <a:pt x="74413" y="33570"/>
                    <a:pt x="73750" y="32462"/>
                    <a:pt x="72864" y="32019"/>
                  </a:cubicBezTo>
                  <a:cubicBezTo>
                    <a:pt x="71978" y="31576"/>
                    <a:pt x="71314" y="31133"/>
                    <a:pt x="70428" y="30469"/>
                  </a:cubicBezTo>
                  <a:cubicBezTo>
                    <a:pt x="69542" y="29804"/>
                    <a:pt x="68213" y="28918"/>
                    <a:pt x="68213" y="28918"/>
                  </a:cubicBezTo>
                  <a:lnTo>
                    <a:pt x="65998" y="27589"/>
                  </a:lnTo>
                  <a:cubicBezTo>
                    <a:pt x="65998" y="27589"/>
                    <a:pt x="65112" y="26482"/>
                    <a:pt x="64669" y="25596"/>
                  </a:cubicBezTo>
                  <a:cubicBezTo>
                    <a:pt x="64227" y="24710"/>
                    <a:pt x="63562" y="22938"/>
                    <a:pt x="62676" y="22718"/>
                  </a:cubicBezTo>
                  <a:cubicBezTo>
                    <a:pt x="61790" y="22495"/>
                    <a:pt x="59797" y="22495"/>
                    <a:pt x="59797" y="22495"/>
                  </a:cubicBezTo>
                  <a:cubicBezTo>
                    <a:pt x="59797" y="22495"/>
                    <a:pt x="57803" y="18508"/>
                    <a:pt x="55810" y="18065"/>
                  </a:cubicBezTo>
                  <a:cubicBezTo>
                    <a:pt x="55219" y="17934"/>
                    <a:pt x="54667" y="17900"/>
                    <a:pt x="54165" y="17900"/>
                  </a:cubicBezTo>
                  <a:cubicBezTo>
                    <a:pt x="53632" y="17900"/>
                    <a:pt x="53155" y="17938"/>
                    <a:pt x="52750" y="17938"/>
                  </a:cubicBezTo>
                  <a:cubicBezTo>
                    <a:pt x="52252" y="17938"/>
                    <a:pt x="51861" y="17880"/>
                    <a:pt x="51603" y="17622"/>
                  </a:cubicBezTo>
                  <a:cubicBezTo>
                    <a:pt x="50939" y="16959"/>
                    <a:pt x="48281" y="13637"/>
                    <a:pt x="48281" y="13637"/>
                  </a:cubicBezTo>
                  <a:cubicBezTo>
                    <a:pt x="48281" y="13637"/>
                    <a:pt x="50496" y="8543"/>
                    <a:pt x="48945" y="4999"/>
                  </a:cubicBezTo>
                  <a:cubicBezTo>
                    <a:pt x="47594" y="1911"/>
                    <a:pt x="43720" y="1"/>
                    <a:pt x="39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1947;p70"/>
            <p:cNvSpPr/>
            <p:nvPr/>
          </p:nvSpPr>
          <p:spPr>
            <a:xfrm>
              <a:off x="-5700175" y="1204025"/>
              <a:ext cx="132925" cy="267625"/>
            </a:xfrm>
            <a:custGeom>
              <a:avLst/>
              <a:gdLst/>
              <a:ahLst/>
              <a:cxnLst/>
              <a:rect l="l" t="t" r="r" b="b"/>
              <a:pathLst>
                <a:path w="5317" h="10705" extrusionOk="0">
                  <a:moveTo>
                    <a:pt x="2879" y="1"/>
                  </a:moveTo>
                  <a:cubicBezTo>
                    <a:pt x="2879" y="1"/>
                    <a:pt x="2215" y="887"/>
                    <a:pt x="2215" y="2436"/>
                  </a:cubicBezTo>
                  <a:cubicBezTo>
                    <a:pt x="2215" y="3986"/>
                    <a:pt x="0" y="5315"/>
                    <a:pt x="1329" y="6644"/>
                  </a:cubicBezTo>
                  <a:cubicBezTo>
                    <a:pt x="2658" y="7973"/>
                    <a:pt x="3101" y="8859"/>
                    <a:pt x="3765" y="9524"/>
                  </a:cubicBezTo>
                  <a:cubicBezTo>
                    <a:pt x="4003" y="9762"/>
                    <a:pt x="4211" y="10200"/>
                    <a:pt x="4383" y="10704"/>
                  </a:cubicBezTo>
                  <a:cubicBezTo>
                    <a:pt x="4481" y="10613"/>
                    <a:pt x="4569" y="10515"/>
                    <a:pt x="4651" y="10410"/>
                  </a:cubicBezTo>
                  <a:cubicBezTo>
                    <a:pt x="5316" y="9524"/>
                    <a:pt x="5094" y="2659"/>
                    <a:pt x="5094" y="1773"/>
                  </a:cubicBezTo>
                  <a:cubicBezTo>
                    <a:pt x="5094" y="887"/>
                    <a:pt x="2879" y="1"/>
                    <a:pt x="2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1948;p70"/>
            <p:cNvSpPr/>
            <p:nvPr/>
          </p:nvSpPr>
          <p:spPr>
            <a:xfrm>
              <a:off x="-5356900" y="1105875"/>
              <a:ext cx="349200" cy="320750"/>
            </a:xfrm>
            <a:custGeom>
              <a:avLst/>
              <a:gdLst/>
              <a:ahLst/>
              <a:cxnLst/>
              <a:rect l="l" t="t" r="r" b="b"/>
              <a:pathLst>
                <a:path w="13968" h="12830" extrusionOk="0">
                  <a:moveTo>
                    <a:pt x="4997" y="0"/>
                  </a:moveTo>
                  <a:cubicBezTo>
                    <a:pt x="4984" y="0"/>
                    <a:pt x="4971" y="0"/>
                    <a:pt x="4958" y="0"/>
                  </a:cubicBezTo>
                  <a:cubicBezTo>
                    <a:pt x="4827" y="109"/>
                    <a:pt x="4717" y="232"/>
                    <a:pt x="4652" y="383"/>
                  </a:cubicBezTo>
                  <a:cubicBezTo>
                    <a:pt x="4652" y="383"/>
                    <a:pt x="6424" y="383"/>
                    <a:pt x="3986" y="1934"/>
                  </a:cubicBezTo>
                  <a:cubicBezTo>
                    <a:pt x="1551" y="3484"/>
                    <a:pt x="1" y="4370"/>
                    <a:pt x="1108" y="5476"/>
                  </a:cubicBezTo>
                  <a:cubicBezTo>
                    <a:pt x="2216" y="6585"/>
                    <a:pt x="3766" y="7912"/>
                    <a:pt x="4872" y="8134"/>
                  </a:cubicBezTo>
                  <a:cubicBezTo>
                    <a:pt x="5124" y="8185"/>
                    <a:pt x="5330" y="8201"/>
                    <a:pt x="5506" y="8201"/>
                  </a:cubicBezTo>
                  <a:cubicBezTo>
                    <a:pt x="5818" y="8201"/>
                    <a:pt x="6035" y="8150"/>
                    <a:pt x="6244" y="8150"/>
                  </a:cubicBezTo>
                  <a:cubicBezTo>
                    <a:pt x="6436" y="8150"/>
                    <a:pt x="6621" y="8193"/>
                    <a:pt x="6867" y="8357"/>
                  </a:cubicBezTo>
                  <a:cubicBezTo>
                    <a:pt x="7530" y="8800"/>
                    <a:pt x="10188" y="11678"/>
                    <a:pt x="11295" y="12121"/>
                  </a:cubicBezTo>
                  <a:cubicBezTo>
                    <a:pt x="11918" y="12370"/>
                    <a:pt x="12961" y="12829"/>
                    <a:pt x="13479" y="12829"/>
                  </a:cubicBezTo>
                  <a:cubicBezTo>
                    <a:pt x="13882" y="12829"/>
                    <a:pt x="13967" y="12551"/>
                    <a:pt x="13288" y="11678"/>
                  </a:cubicBezTo>
                  <a:cubicBezTo>
                    <a:pt x="11738" y="9684"/>
                    <a:pt x="9080" y="4813"/>
                    <a:pt x="10631" y="4592"/>
                  </a:cubicBezTo>
                  <a:cubicBezTo>
                    <a:pt x="10631" y="4592"/>
                    <a:pt x="8637" y="605"/>
                    <a:pt x="6644" y="162"/>
                  </a:cubicBezTo>
                  <a:cubicBezTo>
                    <a:pt x="6049" y="30"/>
                    <a:pt x="5501" y="0"/>
                    <a:pt x="4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1949;p70"/>
            <p:cNvSpPr/>
            <p:nvPr/>
          </p:nvSpPr>
          <p:spPr>
            <a:xfrm>
              <a:off x="-5921650" y="1684350"/>
              <a:ext cx="404225" cy="98300"/>
            </a:xfrm>
            <a:custGeom>
              <a:avLst/>
              <a:gdLst/>
              <a:ahLst/>
              <a:cxnLst/>
              <a:rect l="l" t="t" r="r" b="b"/>
              <a:pathLst>
                <a:path w="16169" h="3932" extrusionOk="0">
                  <a:moveTo>
                    <a:pt x="12126" y="1"/>
                  </a:moveTo>
                  <a:lnTo>
                    <a:pt x="11738" y="499"/>
                  </a:lnTo>
                  <a:cubicBezTo>
                    <a:pt x="11738" y="499"/>
                    <a:pt x="10409" y="719"/>
                    <a:pt x="9523" y="719"/>
                  </a:cubicBezTo>
                  <a:cubicBezTo>
                    <a:pt x="8933" y="719"/>
                    <a:pt x="8244" y="424"/>
                    <a:pt x="7523" y="424"/>
                  </a:cubicBezTo>
                  <a:cubicBezTo>
                    <a:pt x="7162" y="424"/>
                    <a:pt x="6793" y="498"/>
                    <a:pt x="6424" y="719"/>
                  </a:cubicBezTo>
                  <a:cubicBezTo>
                    <a:pt x="5315" y="1385"/>
                    <a:pt x="4209" y="1828"/>
                    <a:pt x="4209" y="1828"/>
                  </a:cubicBezTo>
                  <a:cubicBezTo>
                    <a:pt x="4209" y="1828"/>
                    <a:pt x="1108" y="1162"/>
                    <a:pt x="1" y="1162"/>
                  </a:cubicBezTo>
                  <a:lnTo>
                    <a:pt x="4652" y="3820"/>
                  </a:lnTo>
                  <a:cubicBezTo>
                    <a:pt x="4652" y="3820"/>
                    <a:pt x="6645" y="3931"/>
                    <a:pt x="8859" y="3931"/>
                  </a:cubicBezTo>
                  <a:cubicBezTo>
                    <a:pt x="11074" y="3931"/>
                    <a:pt x="13510" y="3820"/>
                    <a:pt x="14396" y="3377"/>
                  </a:cubicBezTo>
                  <a:cubicBezTo>
                    <a:pt x="16168" y="2491"/>
                    <a:pt x="12624" y="499"/>
                    <a:pt x="12624" y="499"/>
                  </a:cubicBezTo>
                  <a:lnTo>
                    <a:pt x="12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1950;p70"/>
            <p:cNvSpPr/>
            <p:nvPr/>
          </p:nvSpPr>
          <p:spPr>
            <a:xfrm>
              <a:off x="-5836400" y="658325"/>
              <a:ext cx="330775" cy="248525"/>
            </a:xfrm>
            <a:custGeom>
              <a:avLst/>
              <a:gdLst/>
              <a:ahLst/>
              <a:cxnLst/>
              <a:rect l="l" t="t" r="r" b="b"/>
              <a:pathLst>
                <a:path w="13231" h="9941" extrusionOk="0">
                  <a:moveTo>
                    <a:pt x="9817" y="0"/>
                  </a:moveTo>
                  <a:cubicBezTo>
                    <a:pt x="9245" y="0"/>
                    <a:pt x="8673" y="41"/>
                    <a:pt x="8107" y="126"/>
                  </a:cubicBezTo>
                  <a:cubicBezTo>
                    <a:pt x="3677" y="790"/>
                    <a:pt x="1685" y="6104"/>
                    <a:pt x="1685" y="6104"/>
                  </a:cubicBezTo>
                  <a:cubicBezTo>
                    <a:pt x="1685" y="6104"/>
                    <a:pt x="1462" y="7656"/>
                    <a:pt x="576" y="8099"/>
                  </a:cubicBezTo>
                  <a:cubicBezTo>
                    <a:pt x="369" y="8204"/>
                    <a:pt x="176" y="8335"/>
                    <a:pt x="1" y="8487"/>
                  </a:cubicBezTo>
                  <a:cubicBezTo>
                    <a:pt x="536" y="8373"/>
                    <a:pt x="1070" y="8290"/>
                    <a:pt x="1506" y="8290"/>
                  </a:cubicBezTo>
                  <a:cubicBezTo>
                    <a:pt x="1651" y="8290"/>
                    <a:pt x="1786" y="8299"/>
                    <a:pt x="1905" y="8319"/>
                  </a:cubicBezTo>
                  <a:cubicBezTo>
                    <a:pt x="3088" y="8516"/>
                    <a:pt x="9884" y="9941"/>
                    <a:pt x="11834" y="9941"/>
                  </a:cubicBezTo>
                  <a:cubicBezTo>
                    <a:pt x="12075" y="9941"/>
                    <a:pt x="12242" y="9919"/>
                    <a:pt x="12315" y="9871"/>
                  </a:cubicBezTo>
                  <a:cubicBezTo>
                    <a:pt x="12979" y="9428"/>
                    <a:pt x="8550" y="7876"/>
                    <a:pt x="7444" y="6547"/>
                  </a:cubicBezTo>
                  <a:cubicBezTo>
                    <a:pt x="6337" y="5218"/>
                    <a:pt x="8771" y="4332"/>
                    <a:pt x="8771" y="4332"/>
                  </a:cubicBezTo>
                  <a:cubicBezTo>
                    <a:pt x="8771" y="4332"/>
                    <a:pt x="11632" y="1677"/>
                    <a:pt x="13230" y="488"/>
                  </a:cubicBezTo>
                  <a:cubicBezTo>
                    <a:pt x="12138" y="170"/>
                    <a:pt x="10979" y="0"/>
                    <a:pt x="9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1951;p70"/>
            <p:cNvSpPr/>
            <p:nvPr/>
          </p:nvSpPr>
          <p:spPr>
            <a:xfrm>
              <a:off x="-5700175" y="2056725"/>
              <a:ext cx="413575" cy="487250"/>
            </a:xfrm>
            <a:custGeom>
              <a:avLst/>
              <a:gdLst/>
              <a:ahLst/>
              <a:cxnLst/>
              <a:rect l="l" t="t" r="r" b="b"/>
              <a:pathLst>
                <a:path w="16543" h="19490" extrusionOk="0">
                  <a:moveTo>
                    <a:pt x="9745" y="0"/>
                  </a:moveTo>
                  <a:lnTo>
                    <a:pt x="5537" y="1107"/>
                  </a:lnTo>
                  <a:cubicBezTo>
                    <a:pt x="4430" y="1107"/>
                    <a:pt x="4208" y="5094"/>
                    <a:pt x="4208" y="5094"/>
                  </a:cubicBezTo>
                  <a:cubicBezTo>
                    <a:pt x="4208" y="5094"/>
                    <a:pt x="3544" y="7752"/>
                    <a:pt x="3101" y="8416"/>
                  </a:cubicBezTo>
                  <a:cubicBezTo>
                    <a:pt x="2658" y="9080"/>
                    <a:pt x="2879" y="10409"/>
                    <a:pt x="2879" y="11738"/>
                  </a:cubicBezTo>
                  <a:cubicBezTo>
                    <a:pt x="2879" y="13067"/>
                    <a:pt x="3322" y="14396"/>
                    <a:pt x="3322" y="14396"/>
                  </a:cubicBezTo>
                  <a:lnTo>
                    <a:pt x="0" y="19489"/>
                  </a:lnTo>
                  <a:lnTo>
                    <a:pt x="9745" y="17495"/>
                  </a:lnTo>
                  <a:lnTo>
                    <a:pt x="5094" y="16609"/>
                  </a:lnTo>
                  <a:lnTo>
                    <a:pt x="10188" y="15058"/>
                  </a:lnTo>
                  <a:cubicBezTo>
                    <a:pt x="10188" y="15058"/>
                    <a:pt x="6413" y="13270"/>
                    <a:pt x="6579" y="13270"/>
                  </a:cubicBezTo>
                  <a:cubicBezTo>
                    <a:pt x="6589" y="13270"/>
                    <a:pt x="6610" y="13276"/>
                    <a:pt x="6645" y="13287"/>
                  </a:cubicBezTo>
                  <a:cubicBezTo>
                    <a:pt x="7309" y="13508"/>
                    <a:pt x="13068" y="14837"/>
                    <a:pt x="13068" y="14837"/>
                  </a:cubicBezTo>
                  <a:cubicBezTo>
                    <a:pt x="13068" y="14837"/>
                    <a:pt x="12182" y="12844"/>
                    <a:pt x="12403" y="12179"/>
                  </a:cubicBezTo>
                  <a:cubicBezTo>
                    <a:pt x="12625" y="11515"/>
                    <a:pt x="15947" y="11293"/>
                    <a:pt x="16390" y="10186"/>
                  </a:cubicBezTo>
                  <a:cubicBezTo>
                    <a:pt x="16543" y="9803"/>
                    <a:pt x="16114" y="9685"/>
                    <a:pt x="15451" y="9685"/>
                  </a:cubicBezTo>
                  <a:cubicBezTo>
                    <a:pt x="14379" y="9685"/>
                    <a:pt x="12693" y="9994"/>
                    <a:pt x="11862" y="9994"/>
                  </a:cubicBezTo>
                  <a:cubicBezTo>
                    <a:pt x="11719" y="9994"/>
                    <a:pt x="11602" y="9985"/>
                    <a:pt x="11517" y="9964"/>
                  </a:cubicBezTo>
                  <a:cubicBezTo>
                    <a:pt x="10631" y="9743"/>
                    <a:pt x="13953" y="8414"/>
                    <a:pt x="13953" y="8414"/>
                  </a:cubicBezTo>
                  <a:cubicBezTo>
                    <a:pt x="13953" y="8414"/>
                    <a:pt x="11074" y="6199"/>
                    <a:pt x="10188" y="4872"/>
                  </a:cubicBezTo>
                  <a:cubicBezTo>
                    <a:pt x="9302" y="3543"/>
                    <a:pt x="9745" y="1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3" name="Google Shape;1983;p70"/>
          <p:cNvGrpSpPr/>
          <p:nvPr/>
        </p:nvGrpSpPr>
        <p:grpSpPr>
          <a:xfrm>
            <a:off x="216144" y="2278280"/>
            <a:ext cx="1475085" cy="519341"/>
            <a:chOff x="3987836" y="3701977"/>
            <a:chExt cx="2227928" cy="1279033"/>
          </a:xfrm>
        </p:grpSpPr>
        <p:sp>
          <p:nvSpPr>
            <p:cNvPr id="104" name="Google Shape;1984;p70"/>
            <p:cNvSpPr/>
            <p:nvPr/>
          </p:nvSpPr>
          <p:spPr>
            <a:xfrm>
              <a:off x="5139830" y="4279676"/>
              <a:ext cx="467075" cy="263797"/>
            </a:xfrm>
            <a:custGeom>
              <a:avLst/>
              <a:gdLst/>
              <a:ahLst/>
              <a:cxnLst/>
              <a:rect l="l" t="t" r="r" b="b"/>
              <a:pathLst>
                <a:path w="20576" h="11621" extrusionOk="0">
                  <a:moveTo>
                    <a:pt x="14765" y="2082"/>
                  </a:moveTo>
                  <a:cubicBezTo>
                    <a:pt x="16821" y="2082"/>
                    <a:pt x="18493" y="3755"/>
                    <a:pt x="18493" y="5810"/>
                  </a:cubicBezTo>
                  <a:cubicBezTo>
                    <a:pt x="18493" y="7866"/>
                    <a:pt x="16821" y="9537"/>
                    <a:pt x="14765" y="9537"/>
                  </a:cubicBezTo>
                  <a:lnTo>
                    <a:pt x="5811" y="9537"/>
                  </a:lnTo>
                  <a:cubicBezTo>
                    <a:pt x="3756" y="9537"/>
                    <a:pt x="2084" y="7866"/>
                    <a:pt x="2084" y="5810"/>
                  </a:cubicBezTo>
                  <a:cubicBezTo>
                    <a:pt x="2084" y="3754"/>
                    <a:pt x="3756" y="2082"/>
                    <a:pt x="5811" y="2082"/>
                  </a:cubicBezTo>
                  <a:close/>
                  <a:moveTo>
                    <a:pt x="5811" y="0"/>
                  </a:moveTo>
                  <a:cubicBezTo>
                    <a:pt x="2607" y="0"/>
                    <a:pt x="0" y="2607"/>
                    <a:pt x="0" y="5810"/>
                  </a:cubicBezTo>
                  <a:cubicBezTo>
                    <a:pt x="0" y="9014"/>
                    <a:pt x="2607" y="11621"/>
                    <a:pt x="5811" y="11621"/>
                  </a:cubicBezTo>
                  <a:lnTo>
                    <a:pt x="14765" y="11621"/>
                  </a:lnTo>
                  <a:cubicBezTo>
                    <a:pt x="17969" y="11621"/>
                    <a:pt x="20576" y="9014"/>
                    <a:pt x="20576" y="5810"/>
                  </a:cubicBezTo>
                  <a:cubicBezTo>
                    <a:pt x="20576" y="2607"/>
                    <a:pt x="17969" y="0"/>
                    <a:pt x="14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1985;p70"/>
            <p:cNvSpPr/>
            <p:nvPr/>
          </p:nvSpPr>
          <p:spPr>
            <a:xfrm>
              <a:off x="6007083" y="3960588"/>
              <a:ext cx="208681" cy="131683"/>
            </a:xfrm>
            <a:custGeom>
              <a:avLst/>
              <a:gdLst/>
              <a:ahLst/>
              <a:cxnLst/>
              <a:rect l="l" t="t" r="r" b="b"/>
              <a:pathLst>
                <a:path w="9193" h="5801" extrusionOk="0">
                  <a:moveTo>
                    <a:pt x="1" y="1"/>
                  </a:moveTo>
                  <a:lnTo>
                    <a:pt x="1" y="5801"/>
                  </a:lnTo>
                  <a:lnTo>
                    <a:pt x="9173" y="5801"/>
                  </a:lnTo>
                  <a:cubicBezTo>
                    <a:pt x="9183" y="5801"/>
                    <a:pt x="9192" y="5792"/>
                    <a:pt x="9192" y="5782"/>
                  </a:cubicBezTo>
                  <a:lnTo>
                    <a:pt x="9192" y="20"/>
                  </a:lnTo>
                  <a:cubicBezTo>
                    <a:pt x="9192" y="9"/>
                    <a:pt x="9183" y="1"/>
                    <a:pt x="9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1986;p70"/>
            <p:cNvSpPr/>
            <p:nvPr/>
          </p:nvSpPr>
          <p:spPr>
            <a:xfrm>
              <a:off x="6007083" y="3960588"/>
              <a:ext cx="104352" cy="131683"/>
            </a:xfrm>
            <a:custGeom>
              <a:avLst/>
              <a:gdLst/>
              <a:ahLst/>
              <a:cxnLst/>
              <a:rect l="l" t="t" r="r" b="b"/>
              <a:pathLst>
                <a:path w="4597" h="5801" extrusionOk="0">
                  <a:moveTo>
                    <a:pt x="1" y="1"/>
                  </a:moveTo>
                  <a:lnTo>
                    <a:pt x="1" y="5801"/>
                  </a:lnTo>
                  <a:lnTo>
                    <a:pt x="4596" y="5801"/>
                  </a:lnTo>
                  <a:lnTo>
                    <a:pt x="4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1987;p70"/>
            <p:cNvSpPr/>
            <p:nvPr/>
          </p:nvSpPr>
          <p:spPr>
            <a:xfrm>
              <a:off x="5755372" y="3907286"/>
              <a:ext cx="315507" cy="238327"/>
            </a:xfrm>
            <a:custGeom>
              <a:avLst/>
              <a:gdLst/>
              <a:ahLst/>
              <a:cxnLst/>
              <a:rect l="l" t="t" r="r" b="b"/>
              <a:pathLst>
                <a:path w="13899" h="10499" extrusionOk="0">
                  <a:moveTo>
                    <a:pt x="0" y="0"/>
                  </a:moveTo>
                  <a:lnTo>
                    <a:pt x="0" y="1"/>
                  </a:lnTo>
                  <a:lnTo>
                    <a:pt x="0" y="10499"/>
                  </a:lnTo>
                  <a:lnTo>
                    <a:pt x="13879" y="10499"/>
                  </a:lnTo>
                  <a:cubicBezTo>
                    <a:pt x="13889" y="10499"/>
                    <a:pt x="13898" y="10489"/>
                    <a:pt x="13898" y="10479"/>
                  </a:cubicBezTo>
                  <a:lnTo>
                    <a:pt x="13898" y="19"/>
                  </a:lnTo>
                  <a:cubicBezTo>
                    <a:pt x="13898" y="9"/>
                    <a:pt x="13889" y="0"/>
                    <a:pt x="138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1988;p70"/>
            <p:cNvSpPr/>
            <p:nvPr/>
          </p:nvSpPr>
          <p:spPr>
            <a:xfrm>
              <a:off x="5673149" y="3907286"/>
              <a:ext cx="238327" cy="238305"/>
            </a:xfrm>
            <a:custGeom>
              <a:avLst/>
              <a:gdLst/>
              <a:ahLst/>
              <a:cxnLst/>
              <a:rect l="l" t="t" r="r" b="b"/>
              <a:pathLst>
                <a:path w="10499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0499" y="10497"/>
                  </a:lnTo>
                  <a:lnTo>
                    <a:pt x="104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1989;p70"/>
            <p:cNvSpPr/>
            <p:nvPr/>
          </p:nvSpPr>
          <p:spPr>
            <a:xfrm>
              <a:off x="5657644" y="4085558"/>
              <a:ext cx="214197" cy="241755"/>
            </a:xfrm>
            <a:custGeom>
              <a:avLst/>
              <a:gdLst/>
              <a:ahLst/>
              <a:cxnLst/>
              <a:rect l="l" t="t" r="r" b="b"/>
              <a:pathLst>
                <a:path w="9436" h="10650" extrusionOk="0">
                  <a:moveTo>
                    <a:pt x="1354" y="1"/>
                  </a:moveTo>
                  <a:cubicBezTo>
                    <a:pt x="610" y="1"/>
                    <a:pt x="0" y="609"/>
                    <a:pt x="0" y="1354"/>
                  </a:cubicBezTo>
                  <a:lnTo>
                    <a:pt x="0" y="9300"/>
                  </a:lnTo>
                  <a:cubicBezTo>
                    <a:pt x="0" y="10044"/>
                    <a:pt x="610" y="10649"/>
                    <a:pt x="1354" y="10649"/>
                  </a:cubicBezTo>
                  <a:lnTo>
                    <a:pt x="8082" y="10649"/>
                  </a:lnTo>
                  <a:cubicBezTo>
                    <a:pt x="8826" y="10649"/>
                    <a:pt x="9436" y="10044"/>
                    <a:pt x="9436" y="9300"/>
                  </a:cubicBezTo>
                  <a:lnTo>
                    <a:pt x="9436" y="1354"/>
                  </a:lnTo>
                  <a:cubicBezTo>
                    <a:pt x="9436" y="609"/>
                    <a:pt x="8826" y="1"/>
                    <a:pt x="8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1990;p70"/>
            <p:cNvSpPr/>
            <p:nvPr/>
          </p:nvSpPr>
          <p:spPr>
            <a:xfrm>
              <a:off x="4052625" y="4187759"/>
              <a:ext cx="402857" cy="426510"/>
            </a:xfrm>
            <a:custGeom>
              <a:avLst/>
              <a:gdLst/>
              <a:ahLst/>
              <a:cxnLst/>
              <a:rect l="l" t="t" r="r" b="b"/>
              <a:pathLst>
                <a:path w="17747" h="18789" extrusionOk="0">
                  <a:moveTo>
                    <a:pt x="13928" y="0"/>
                  </a:moveTo>
                  <a:lnTo>
                    <a:pt x="1" y="16059"/>
                  </a:lnTo>
                  <a:lnTo>
                    <a:pt x="1702" y="18789"/>
                  </a:lnTo>
                  <a:lnTo>
                    <a:pt x="17746" y="1482"/>
                  </a:lnTo>
                  <a:lnTo>
                    <a:pt x="13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1991;p70"/>
            <p:cNvSpPr/>
            <p:nvPr/>
          </p:nvSpPr>
          <p:spPr>
            <a:xfrm>
              <a:off x="4492074" y="4143423"/>
              <a:ext cx="201326" cy="177854"/>
            </a:xfrm>
            <a:custGeom>
              <a:avLst/>
              <a:gdLst/>
              <a:ahLst/>
              <a:cxnLst/>
              <a:rect l="l" t="t" r="r" b="b"/>
              <a:pathLst>
                <a:path w="8869" h="7835" extrusionOk="0">
                  <a:moveTo>
                    <a:pt x="0" y="1"/>
                  </a:moveTo>
                  <a:lnTo>
                    <a:pt x="0" y="7835"/>
                  </a:lnTo>
                  <a:lnTo>
                    <a:pt x="8353" y="7835"/>
                  </a:lnTo>
                  <a:cubicBezTo>
                    <a:pt x="8685" y="7835"/>
                    <a:pt x="8869" y="7447"/>
                    <a:pt x="8657" y="7189"/>
                  </a:cubicBezTo>
                  <a:lnTo>
                    <a:pt x="8033" y="6426"/>
                  </a:lnTo>
                  <a:cubicBezTo>
                    <a:pt x="7205" y="5414"/>
                    <a:pt x="6754" y="4148"/>
                    <a:pt x="6753" y="2842"/>
                  </a:cubicBezTo>
                  <a:lnTo>
                    <a:pt x="67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1992;p70"/>
            <p:cNvSpPr/>
            <p:nvPr/>
          </p:nvSpPr>
          <p:spPr>
            <a:xfrm>
              <a:off x="4765533" y="4142493"/>
              <a:ext cx="999549" cy="291400"/>
            </a:xfrm>
            <a:custGeom>
              <a:avLst/>
              <a:gdLst/>
              <a:ahLst/>
              <a:cxnLst/>
              <a:rect l="l" t="t" r="r" b="b"/>
              <a:pathLst>
                <a:path w="44033" h="12837" extrusionOk="0">
                  <a:moveTo>
                    <a:pt x="6613" y="1"/>
                  </a:moveTo>
                  <a:cubicBezTo>
                    <a:pt x="4099" y="1"/>
                    <a:pt x="1817" y="1465"/>
                    <a:pt x="713" y="3578"/>
                  </a:cubicBezTo>
                  <a:cubicBezTo>
                    <a:pt x="261" y="4442"/>
                    <a:pt x="1" y="5411"/>
                    <a:pt x="5" y="6437"/>
                  </a:cubicBezTo>
                  <a:cubicBezTo>
                    <a:pt x="8" y="8134"/>
                    <a:pt x="682" y="9761"/>
                    <a:pt x="1881" y="10962"/>
                  </a:cubicBezTo>
                  <a:cubicBezTo>
                    <a:pt x="3048" y="12118"/>
                    <a:pt x="4651" y="12837"/>
                    <a:pt x="6421" y="12837"/>
                  </a:cubicBezTo>
                  <a:lnTo>
                    <a:pt x="41408" y="12837"/>
                  </a:lnTo>
                  <a:cubicBezTo>
                    <a:pt x="42856" y="12837"/>
                    <a:pt x="44033" y="11661"/>
                    <a:pt x="44033" y="10208"/>
                  </a:cubicBezTo>
                  <a:lnTo>
                    <a:pt x="44033" y="2"/>
                  </a:lnTo>
                  <a:lnTo>
                    <a:pt x="66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1993;p70"/>
            <p:cNvSpPr/>
            <p:nvPr/>
          </p:nvSpPr>
          <p:spPr>
            <a:xfrm>
              <a:off x="5302733" y="4172390"/>
              <a:ext cx="115725" cy="261549"/>
            </a:xfrm>
            <a:custGeom>
              <a:avLst/>
              <a:gdLst/>
              <a:ahLst/>
              <a:cxnLst/>
              <a:rect l="l" t="t" r="r" b="b"/>
              <a:pathLst>
                <a:path w="5098" h="11522" extrusionOk="0">
                  <a:moveTo>
                    <a:pt x="1" y="0"/>
                  </a:moveTo>
                  <a:lnTo>
                    <a:pt x="1" y="11521"/>
                  </a:lnTo>
                  <a:lnTo>
                    <a:pt x="5098" y="11521"/>
                  </a:lnTo>
                  <a:lnTo>
                    <a:pt x="5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1994;p70"/>
            <p:cNvSpPr/>
            <p:nvPr/>
          </p:nvSpPr>
          <p:spPr>
            <a:xfrm>
              <a:off x="4206925" y="3792418"/>
              <a:ext cx="1534997" cy="374845"/>
            </a:xfrm>
            <a:custGeom>
              <a:avLst/>
              <a:gdLst/>
              <a:ahLst/>
              <a:cxnLst/>
              <a:rect l="l" t="t" r="r" b="b"/>
              <a:pathLst>
                <a:path w="67621" h="16513" extrusionOk="0">
                  <a:moveTo>
                    <a:pt x="5475" y="1"/>
                  </a:moveTo>
                  <a:lnTo>
                    <a:pt x="1" y="7556"/>
                  </a:lnTo>
                  <a:lnTo>
                    <a:pt x="1" y="16513"/>
                  </a:lnTo>
                  <a:lnTo>
                    <a:pt x="67621" y="16513"/>
                  </a:lnTo>
                  <a:lnTo>
                    <a:pt x="676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1995;p70"/>
            <p:cNvSpPr/>
            <p:nvPr/>
          </p:nvSpPr>
          <p:spPr>
            <a:xfrm>
              <a:off x="4765624" y="3910305"/>
              <a:ext cx="1037367" cy="232198"/>
            </a:xfrm>
            <a:custGeom>
              <a:avLst/>
              <a:gdLst/>
              <a:ahLst/>
              <a:cxnLst/>
              <a:rect l="l" t="t" r="r" b="b"/>
              <a:pathLst>
                <a:path w="45699" h="10229" extrusionOk="0">
                  <a:moveTo>
                    <a:pt x="0" y="0"/>
                  </a:moveTo>
                  <a:lnTo>
                    <a:pt x="0" y="10229"/>
                  </a:lnTo>
                  <a:lnTo>
                    <a:pt x="45698" y="10229"/>
                  </a:lnTo>
                  <a:lnTo>
                    <a:pt x="456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1996;p70"/>
            <p:cNvSpPr/>
            <p:nvPr/>
          </p:nvSpPr>
          <p:spPr>
            <a:xfrm>
              <a:off x="4303132" y="4187486"/>
              <a:ext cx="245137" cy="793524"/>
            </a:xfrm>
            <a:custGeom>
              <a:avLst/>
              <a:gdLst/>
              <a:ahLst/>
              <a:cxnLst/>
              <a:rect l="l" t="t" r="r" b="b"/>
              <a:pathLst>
                <a:path w="10799" h="34957" extrusionOk="0">
                  <a:moveTo>
                    <a:pt x="0" y="0"/>
                  </a:moveTo>
                  <a:lnTo>
                    <a:pt x="0" y="34956"/>
                  </a:lnTo>
                  <a:lnTo>
                    <a:pt x="10799" y="34956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1997;p70"/>
            <p:cNvSpPr/>
            <p:nvPr/>
          </p:nvSpPr>
          <p:spPr>
            <a:xfrm>
              <a:off x="4066041" y="4107646"/>
              <a:ext cx="46058" cy="46104"/>
            </a:xfrm>
            <a:custGeom>
              <a:avLst/>
              <a:gdLst/>
              <a:ahLst/>
              <a:cxnLst/>
              <a:rect l="l" t="t" r="r" b="b"/>
              <a:pathLst>
                <a:path w="2029" h="2031" extrusionOk="0">
                  <a:moveTo>
                    <a:pt x="1014" y="1"/>
                  </a:moveTo>
                  <a:cubicBezTo>
                    <a:pt x="454" y="1"/>
                    <a:pt x="0" y="456"/>
                    <a:pt x="0" y="1015"/>
                  </a:cubicBezTo>
                  <a:cubicBezTo>
                    <a:pt x="0" y="1575"/>
                    <a:pt x="454" y="2030"/>
                    <a:pt x="1014" y="2030"/>
                  </a:cubicBezTo>
                  <a:cubicBezTo>
                    <a:pt x="1575" y="2030"/>
                    <a:pt x="2028" y="1575"/>
                    <a:pt x="2028" y="1015"/>
                  </a:cubicBezTo>
                  <a:cubicBezTo>
                    <a:pt x="2028" y="456"/>
                    <a:pt x="1575" y="1"/>
                    <a:pt x="1014" y="1"/>
                  </a:cubicBezTo>
                  <a:close/>
                </a:path>
              </a:pathLst>
            </a:custGeom>
            <a:solidFill>
              <a:srgbClr val="2F3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1998;p70"/>
            <p:cNvSpPr/>
            <p:nvPr/>
          </p:nvSpPr>
          <p:spPr>
            <a:xfrm>
              <a:off x="4502630" y="4107646"/>
              <a:ext cx="46058" cy="46104"/>
            </a:xfrm>
            <a:custGeom>
              <a:avLst/>
              <a:gdLst/>
              <a:ahLst/>
              <a:cxnLst/>
              <a:rect l="l" t="t" r="r" b="b"/>
              <a:pathLst>
                <a:path w="2029" h="2031" extrusionOk="0">
                  <a:moveTo>
                    <a:pt x="1015" y="1"/>
                  </a:moveTo>
                  <a:cubicBezTo>
                    <a:pt x="454" y="1"/>
                    <a:pt x="1" y="456"/>
                    <a:pt x="1" y="1015"/>
                  </a:cubicBezTo>
                  <a:cubicBezTo>
                    <a:pt x="1" y="1575"/>
                    <a:pt x="454" y="2030"/>
                    <a:pt x="1015" y="2030"/>
                  </a:cubicBezTo>
                  <a:cubicBezTo>
                    <a:pt x="1575" y="2030"/>
                    <a:pt x="2029" y="1575"/>
                    <a:pt x="2029" y="1015"/>
                  </a:cubicBezTo>
                  <a:cubicBezTo>
                    <a:pt x="2029" y="456"/>
                    <a:pt x="1575" y="1"/>
                    <a:pt x="1015" y="1"/>
                  </a:cubicBezTo>
                  <a:close/>
                </a:path>
              </a:pathLst>
            </a:custGeom>
            <a:solidFill>
              <a:srgbClr val="2F3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1999;p70"/>
            <p:cNvSpPr/>
            <p:nvPr/>
          </p:nvSpPr>
          <p:spPr>
            <a:xfrm>
              <a:off x="3987836" y="3919885"/>
              <a:ext cx="603525" cy="694370"/>
            </a:xfrm>
            <a:custGeom>
              <a:avLst/>
              <a:gdLst/>
              <a:ahLst/>
              <a:cxnLst/>
              <a:rect l="l" t="t" r="r" b="b"/>
              <a:pathLst>
                <a:path w="26587" h="30589" extrusionOk="0">
                  <a:moveTo>
                    <a:pt x="7285" y="1"/>
                  </a:moveTo>
                  <a:lnTo>
                    <a:pt x="1" y="9436"/>
                  </a:lnTo>
                  <a:lnTo>
                    <a:pt x="1" y="30589"/>
                  </a:lnTo>
                  <a:lnTo>
                    <a:pt x="4556" y="30589"/>
                  </a:lnTo>
                  <a:lnTo>
                    <a:pt x="4556" y="16077"/>
                  </a:lnTo>
                  <a:lnTo>
                    <a:pt x="20258" y="16077"/>
                  </a:lnTo>
                  <a:lnTo>
                    <a:pt x="26586" y="9749"/>
                  </a:lnTo>
                  <a:lnTo>
                    <a:pt x="265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2000;p70"/>
            <p:cNvSpPr/>
            <p:nvPr/>
          </p:nvSpPr>
          <p:spPr>
            <a:xfrm>
              <a:off x="4385333" y="4474678"/>
              <a:ext cx="140331" cy="44719"/>
            </a:xfrm>
            <a:custGeom>
              <a:avLst/>
              <a:gdLst/>
              <a:ahLst/>
              <a:cxnLst/>
              <a:rect l="l" t="t" r="r" b="b"/>
              <a:pathLst>
                <a:path w="6182" h="1970" extrusionOk="0">
                  <a:moveTo>
                    <a:pt x="0" y="1"/>
                  </a:moveTo>
                  <a:lnTo>
                    <a:pt x="0" y="1970"/>
                  </a:lnTo>
                  <a:lnTo>
                    <a:pt x="6182" y="1970"/>
                  </a:lnTo>
                  <a:lnTo>
                    <a:pt x="6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2001;p70"/>
            <p:cNvSpPr/>
            <p:nvPr/>
          </p:nvSpPr>
          <p:spPr>
            <a:xfrm>
              <a:off x="4385333" y="4616742"/>
              <a:ext cx="140331" cy="44742"/>
            </a:xfrm>
            <a:custGeom>
              <a:avLst/>
              <a:gdLst/>
              <a:ahLst/>
              <a:cxnLst/>
              <a:rect l="l" t="t" r="r" b="b"/>
              <a:pathLst>
                <a:path w="6182" h="1971" extrusionOk="0">
                  <a:moveTo>
                    <a:pt x="0" y="1"/>
                  </a:moveTo>
                  <a:lnTo>
                    <a:pt x="0" y="1970"/>
                  </a:lnTo>
                  <a:lnTo>
                    <a:pt x="6182" y="1970"/>
                  </a:lnTo>
                  <a:lnTo>
                    <a:pt x="6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2002;p70"/>
            <p:cNvSpPr/>
            <p:nvPr/>
          </p:nvSpPr>
          <p:spPr>
            <a:xfrm>
              <a:off x="4385333" y="4758828"/>
              <a:ext cx="140331" cy="44719"/>
            </a:xfrm>
            <a:custGeom>
              <a:avLst/>
              <a:gdLst/>
              <a:ahLst/>
              <a:cxnLst/>
              <a:rect l="l" t="t" r="r" b="b"/>
              <a:pathLst>
                <a:path w="6182" h="1970" extrusionOk="0">
                  <a:moveTo>
                    <a:pt x="0" y="0"/>
                  </a:moveTo>
                  <a:lnTo>
                    <a:pt x="0" y="1970"/>
                  </a:lnTo>
                  <a:lnTo>
                    <a:pt x="6182" y="1970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2003;p70"/>
            <p:cNvSpPr/>
            <p:nvPr/>
          </p:nvSpPr>
          <p:spPr>
            <a:xfrm>
              <a:off x="5261031" y="4172413"/>
              <a:ext cx="115770" cy="307131"/>
            </a:xfrm>
            <a:custGeom>
              <a:avLst/>
              <a:gdLst/>
              <a:ahLst/>
              <a:cxnLst/>
              <a:rect l="l" t="t" r="r" b="b"/>
              <a:pathLst>
                <a:path w="5100" h="13530" extrusionOk="0">
                  <a:moveTo>
                    <a:pt x="1" y="1"/>
                  </a:moveTo>
                  <a:lnTo>
                    <a:pt x="1" y="13472"/>
                  </a:lnTo>
                  <a:cubicBezTo>
                    <a:pt x="1" y="13503"/>
                    <a:pt x="27" y="13529"/>
                    <a:pt x="59" y="13529"/>
                  </a:cubicBezTo>
                  <a:lnTo>
                    <a:pt x="5042" y="13529"/>
                  </a:lnTo>
                  <a:cubicBezTo>
                    <a:pt x="5073" y="13529"/>
                    <a:pt x="5100" y="13503"/>
                    <a:pt x="5100" y="13472"/>
                  </a:cubicBezTo>
                  <a:lnTo>
                    <a:pt x="5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2004;p70"/>
            <p:cNvSpPr/>
            <p:nvPr/>
          </p:nvSpPr>
          <p:spPr>
            <a:xfrm>
              <a:off x="5418464" y="4172413"/>
              <a:ext cx="115793" cy="307131"/>
            </a:xfrm>
            <a:custGeom>
              <a:avLst/>
              <a:gdLst/>
              <a:ahLst/>
              <a:cxnLst/>
              <a:rect l="l" t="t" r="r" b="b"/>
              <a:pathLst>
                <a:path w="5101" h="13530" extrusionOk="0">
                  <a:moveTo>
                    <a:pt x="1" y="1"/>
                  </a:moveTo>
                  <a:lnTo>
                    <a:pt x="1" y="13472"/>
                  </a:lnTo>
                  <a:cubicBezTo>
                    <a:pt x="1" y="13503"/>
                    <a:pt x="27" y="13529"/>
                    <a:pt x="60" y="13529"/>
                  </a:cubicBezTo>
                  <a:lnTo>
                    <a:pt x="5041" y="13529"/>
                  </a:lnTo>
                  <a:cubicBezTo>
                    <a:pt x="5074" y="13529"/>
                    <a:pt x="5100" y="13503"/>
                    <a:pt x="5100" y="13472"/>
                  </a:cubicBezTo>
                  <a:lnTo>
                    <a:pt x="5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2005;p70"/>
            <p:cNvSpPr/>
            <p:nvPr/>
          </p:nvSpPr>
          <p:spPr>
            <a:xfrm>
              <a:off x="4570734" y="3701977"/>
              <a:ext cx="375322" cy="177310"/>
            </a:xfrm>
            <a:custGeom>
              <a:avLst/>
              <a:gdLst/>
              <a:ahLst/>
              <a:cxnLst/>
              <a:rect l="l" t="t" r="r" b="b"/>
              <a:pathLst>
                <a:path w="16534" h="7811" extrusionOk="0">
                  <a:moveTo>
                    <a:pt x="35" y="0"/>
                  </a:moveTo>
                  <a:cubicBezTo>
                    <a:pt x="17" y="0"/>
                    <a:pt x="1" y="16"/>
                    <a:pt x="1" y="34"/>
                  </a:cubicBezTo>
                  <a:lnTo>
                    <a:pt x="1" y="7777"/>
                  </a:lnTo>
                  <a:cubicBezTo>
                    <a:pt x="1" y="7796"/>
                    <a:pt x="17" y="7811"/>
                    <a:pt x="35" y="7811"/>
                  </a:cubicBezTo>
                  <a:lnTo>
                    <a:pt x="16498" y="7811"/>
                  </a:lnTo>
                  <a:cubicBezTo>
                    <a:pt x="16518" y="7811"/>
                    <a:pt x="16533" y="7796"/>
                    <a:pt x="16533" y="7777"/>
                  </a:cubicBezTo>
                  <a:lnTo>
                    <a:pt x="16533" y="34"/>
                  </a:lnTo>
                  <a:cubicBezTo>
                    <a:pt x="16533" y="16"/>
                    <a:pt x="16518" y="0"/>
                    <a:pt x="16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6" name="Google Shape;1952;p70"/>
          <p:cNvGrpSpPr/>
          <p:nvPr/>
        </p:nvGrpSpPr>
        <p:grpSpPr>
          <a:xfrm>
            <a:off x="1035962" y="2934134"/>
            <a:ext cx="1225952" cy="1503771"/>
            <a:chOff x="1848400" y="238125"/>
            <a:chExt cx="3922125" cy="5238550"/>
          </a:xfrm>
        </p:grpSpPr>
        <p:sp>
          <p:nvSpPr>
            <p:cNvPr id="127" name="Google Shape;1953;p70"/>
            <p:cNvSpPr/>
            <p:nvPr/>
          </p:nvSpPr>
          <p:spPr>
            <a:xfrm>
              <a:off x="1848400" y="769375"/>
              <a:ext cx="2204950" cy="4707300"/>
            </a:xfrm>
            <a:custGeom>
              <a:avLst/>
              <a:gdLst/>
              <a:ahLst/>
              <a:cxnLst/>
              <a:rect l="l" t="t" r="r" b="b"/>
              <a:pathLst>
                <a:path w="88198" h="188292" extrusionOk="0">
                  <a:moveTo>
                    <a:pt x="13008" y="12032"/>
                  </a:moveTo>
                  <a:cubicBezTo>
                    <a:pt x="15369" y="12032"/>
                    <a:pt x="12413" y="14108"/>
                    <a:pt x="12413" y="14108"/>
                  </a:cubicBezTo>
                  <a:lnTo>
                    <a:pt x="12102" y="12103"/>
                  </a:lnTo>
                  <a:cubicBezTo>
                    <a:pt x="12466" y="12054"/>
                    <a:pt x="12765" y="12032"/>
                    <a:pt x="13008" y="12032"/>
                  </a:cubicBezTo>
                  <a:close/>
                  <a:moveTo>
                    <a:pt x="18407" y="54339"/>
                  </a:moveTo>
                  <a:cubicBezTo>
                    <a:pt x="18534" y="54398"/>
                    <a:pt x="18665" y="54449"/>
                    <a:pt x="18786" y="54519"/>
                  </a:cubicBezTo>
                  <a:cubicBezTo>
                    <a:pt x="19073" y="54683"/>
                    <a:pt x="19317" y="54899"/>
                    <a:pt x="19537" y="55141"/>
                  </a:cubicBezTo>
                  <a:cubicBezTo>
                    <a:pt x="19423" y="55193"/>
                    <a:pt x="19319" y="55243"/>
                    <a:pt x="19228" y="55291"/>
                  </a:cubicBezTo>
                  <a:cubicBezTo>
                    <a:pt x="18987" y="55284"/>
                    <a:pt x="18916" y="55259"/>
                    <a:pt x="18868" y="55259"/>
                  </a:cubicBezTo>
                  <a:cubicBezTo>
                    <a:pt x="18811" y="55259"/>
                    <a:pt x="18787" y="55296"/>
                    <a:pt x="18541" y="55449"/>
                  </a:cubicBezTo>
                  <a:cubicBezTo>
                    <a:pt x="18493" y="55080"/>
                    <a:pt x="18452" y="54709"/>
                    <a:pt x="18407" y="54339"/>
                  </a:cubicBezTo>
                  <a:close/>
                  <a:moveTo>
                    <a:pt x="7627" y="56137"/>
                  </a:moveTo>
                  <a:lnTo>
                    <a:pt x="7791" y="58874"/>
                  </a:lnTo>
                  <a:cubicBezTo>
                    <a:pt x="7791" y="58874"/>
                    <a:pt x="6913" y="59376"/>
                    <a:pt x="6035" y="60430"/>
                  </a:cubicBezTo>
                  <a:cubicBezTo>
                    <a:pt x="6302" y="58878"/>
                    <a:pt x="6773" y="57355"/>
                    <a:pt x="7627" y="56137"/>
                  </a:cubicBezTo>
                  <a:close/>
                  <a:moveTo>
                    <a:pt x="15168" y="87734"/>
                  </a:moveTo>
                  <a:cubicBezTo>
                    <a:pt x="15168" y="87734"/>
                    <a:pt x="15940" y="87985"/>
                    <a:pt x="16414" y="88621"/>
                  </a:cubicBezTo>
                  <a:cubicBezTo>
                    <a:pt x="16343" y="88702"/>
                    <a:pt x="16280" y="88789"/>
                    <a:pt x="16204" y="88866"/>
                  </a:cubicBezTo>
                  <a:cubicBezTo>
                    <a:pt x="15278" y="89813"/>
                    <a:pt x="13931" y="90341"/>
                    <a:pt x="12465" y="90341"/>
                  </a:cubicBezTo>
                  <a:cubicBezTo>
                    <a:pt x="12382" y="90341"/>
                    <a:pt x="12297" y="90339"/>
                    <a:pt x="12213" y="90336"/>
                  </a:cubicBezTo>
                  <a:cubicBezTo>
                    <a:pt x="10656" y="90268"/>
                    <a:pt x="9252" y="89611"/>
                    <a:pt x="8363" y="88531"/>
                  </a:cubicBezTo>
                  <a:cubicBezTo>
                    <a:pt x="8240" y="88378"/>
                    <a:pt x="8126" y="88219"/>
                    <a:pt x="8020" y="88054"/>
                  </a:cubicBezTo>
                  <a:lnTo>
                    <a:pt x="8020" y="88054"/>
                  </a:lnTo>
                  <a:cubicBezTo>
                    <a:pt x="9344" y="88295"/>
                    <a:pt x="10474" y="88383"/>
                    <a:pt x="11417" y="88383"/>
                  </a:cubicBezTo>
                  <a:cubicBezTo>
                    <a:pt x="13979" y="88383"/>
                    <a:pt x="15168" y="87734"/>
                    <a:pt x="15168" y="87734"/>
                  </a:cubicBezTo>
                  <a:close/>
                  <a:moveTo>
                    <a:pt x="11570" y="102144"/>
                  </a:moveTo>
                  <a:lnTo>
                    <a:pt x="13600" y="104976"/>
                  </a:lnTo>
                  <a:lnTo>
                    <a:pt x="13600" y="109771"/>
                  </a:lnTo>
                  <a:cubicBezTo>
                    <a:pt x="13600" y="109771"/>
                    <a:pt x="13484" y="109907"/>
                    <a:pt x="13327" y="110137"/>
                  </a:cubicBezTo>
                  <a:cubicBezTo>
                    <a:pt x="12337" y="108242"/>
                    <a:pt x="11716" y="106064"/>
                    <a:pt x="11567" y="103774"/>
                  </a:cubicBezTo>
                  <a:cubicBezTo>
                    <a:pt x="11533" y="103231"/>
                    <a:pt x="11534" y="102687"/>
                    <a:pt x="11570" y="102144"/>
                  </a:cubicBezTo>
                  <a:close/>
                  <a:moveTo>
                    <a:pt x="52811" y="100747"/>
                  </a:moveTo>
                  <a:cubicBezTo>
                    <a:pt x="53858" y="102824"/>
                    <a:pt x="54482" y="105123"/>
                    <a:pt x="54576" y="107429"/>
                  </a:cubicBezTo>
                  <a:cubicBezTo>
                    <a:pt x="54629" y="108720"/>
                    <a:pt x="54507" y="110020"/>
                    <a:pt x="54247" y="111295"/>
                  </a:cubicBezTo>
                  <a:cubicBezTo>
                    <a:pt x="53650" y="107808"/>
                    <a:pt x="53295" y="104240"/>
                    <a:pt x="52811" y="100747"/>
                  </a:cubicBezTo>
                  <a:close/>
                  <a:moveTo>
                    <a:pt x="15418" y="128316"/>
                  </a:moveTo>
                  <a:lnTo>
                    <a:pt x="15418" y="128316"/>
                  </a:lnTo>
                  <a:cubicBezTo>
                    <a:pt x="16184" y="129795"/>
                    <a:pt x="17233" y="131031"/>
                    <a:pt x="18665" y="131768"/>
                  </a:cubicBezTo>
                  <a:cubicBezTo>
                    <a:pt x="18600" y="132010"/>
                    <a:pt x="18533" y="132252"/>
                    <a:pt x="18455" y="132491"/>
                  </a:cubicBezTo>
                  <a:cubicBezTo>
                    <a:pt x="18341" y="132845"/>
                    <a:pt x="17907" y="133980"/>
                    <a:pt x="17187" y="133980"/>
                  </a:cubicBezTo>
                  <a:cubicBezTo>
                    <a:pt x="17171" y="133980"/>
                    <a:pt x="17154" y="133979"/>
                    <a:pt x="17137" y="133978"/>
                  </a:cubicBezTo>
                  <a:cubicBezTo>
                    <a:pt x="16446" y="133934"/>
                    <a:pt x="16103" y="132878"/>
                    <a:pt x="15989" y="132426"/>
                  </a:cubicBezTo>
                  <a:cubicBezTo>
                    <a:pt x="15648" y="131089"/>
                    <a:pt x="15460" y="129705"/>
                    <a:pt x="15418" y="128316"/>
                  </a:cubicBezTo>
                  <a:close/>
                  <a:moveTo>
                    <a:pt x="8714" y="0"/>
                  </a:moveTo>
                  <a:lnTo>
                    <a:pt x="9266" y="10581"/>
                  </a:lnTo>
                  <a:cubicBezTo>
                    <a:pt x="9266" y="10581"/>
                    <a:pt x="7953" y="11825"/>
                    <a:pt x="9750" y="12517"/>
                  </a:cubicBezTo>
                  <a:lnTo>
                    <a:pt x="10028" y="14799"/>
                  </a:lnTo>
                  <a:cubicBezTo>
                    <a:pt x="10028" y="14799"/>
                    <a:pt x="9980" y="14795"/>
                    <a:pt x="9898" y="14795"/>
                  </a:cubicBezTo>
                  <a:cubicBezTo>
                    <a:pt x="9468" y="14795"/>
                    <a:pt x="8094" y="14893"/>
                    <a:pt x="7745" y="16113"/>
                  </a:cubicBezTo>
                  <a:lnTo>
                    <a:pt x="7745" y="20746"/>
                  </a:lnTo>
                  <a:cubicBezTo>
                    <a:pt x="7745" y="20746"/>
                    <a:pt x="7883" y="21506"/>
                    <a:pt x="9336" y="21990"/>
                  </a:cubicBezTo>
                  <a:lnTo>
                    <a:pt x="10096" y="35406"/>
                  </a:lnTo>
                  <a:lnTo>
                    <a:pt x="8714" y="35544"/>
                  </a:lnTo>
                  <a:lnTo>
                    <a:pt x="8575" y="36720"/>
                  </a:lnTo>
                  <a:lnTo>
                    <a:pt x="0" y="37551"/>
                  </a:lnTo>
                  <a:lnTo>
                    <a:pt x="484" y="40732"/>
                  </a:lnTo>
                  <a:lnTo>
                    <a:pt x="8783" y="39833"/>
                  </a:lnTo>
                  <a:lnTo>
                    <a:pt x="8921" y="40732"/>
                  </a:lnTo>
                  <a:lnTo>
                    <a:pt x="10167" y="40732"/>
                  </a:lnTo>
                  <a:lnTo>
                    <a:pt x="10651" y="45712"/>
                  </a:lnTo>
                  <a:cubicBezTo>
                    <a:pt x="10651" y="45712"/>
                    <a:pt x="11342" y="47233"/>
                    <a:pt x="9821" y="48063"/>
                  </a:cubicBezTo>
                  <a:lnTo>
                    <a:pt x="899" y="48063"/>
                  </a:lnTo>
                  <a:lnTo>
                    <a:pt x="1614" y="54171"/>
                  </a:lnTo>
                  <a:lnTo>
                    <a:pt x="7515" y="54263"/>
                  </a:lnTo>
                  <a:lnTo>
                    <a:pt x="7554" y="54914"/>
                  </a:lnTo>
                  <a:cubicBezTo>
                    <a:pt x="5817" y="56786"/>
                    <a:pt x="5220" y="59546"/>
                    <a:pt x="4981" y="62092"/>
                  </a:cubicBezTo>
                  <a:cubicBezTo>
                    <a:pt x="4427" y="63279"/>
                    <a:pt x="4090" y="64804"/>
                    <a:pt x="4381" y="66711"/>
                  </a:cubicBezTo>
                  <a:cubicBezTo>
                    <a:pt x="5211" y="72151"/>
                    <a:pt x="3459" y="76669"/>
                    <a:pt x="2352" y="77776"/>
                  </a:cubicBezTo>
                  <a:cubicBezTo>
                    <a:pt x="1246" y="78882"/>
                    <a:pt x="508" y="86258"/>
                    <a:pt x="6501" y="87734"/>
                  </a:cubicBezTo>
                  <a:cubicBezTo>
                    <a:pt x="6648" y="87770"/>
                    <a:pt x="6783" y="87796"/>
                    <a:pt x="6926" y="87829"/>
                  </a:cubicBezTo>
                  <a:cubicBezTo>
                    <a:pt x="7147" y="88261"/>
                    <a:pt x="7407" y="88674"/>
                    <a:pt x="7723" y="89058"/>
                  </a:cubicBezTo>
                  <a:cubicBezTo>
                    <a:pt x="8761" y="90320"/>
                    <a:pt x="10386" y="91088"/>
                    <a:pt x="12178" y="91165"/>
                  </a:cubicBezTo>
                  <a:cubicBezTo>
                    <a:pt x="12276" y="91169"/>
                    <a:pt x="12375" y="91171"/>
                    <a:pt x="12472" y="91171"/>
                  </a:cubicBezTo>
                  <a:cubicBezTo>
                    <a:pt x="14133" y="91171"/>
                    <a:pt x="15678" y="90563"/>
                    <a:pt x="16758" y="89483"/>
                  </a:cubicBezTo>
                  <a:lnTo>
                    <a:pt x="16758" y="89483"/>
                  </a:lnTo>
                  <a:cubicBezTo>
                    <a:pt x="16828" y="90089"/>
                    <a:pt x="16613" y="90876"/>
                    <a:pt x="15813" y="91884"/>
                  </a:cubicBezTo>
                  <a:cubicBezTo>
                    <a:pt x="15813" y="91884"/>
                    <a:pt x="9174" y="95664"/>
                    <a:pt x="9635" y="99444"/>
                  </a:cubicBezTo>
                  <a:lnTo>
                    <a:pt x="10844" y="101131"/>
                  </a:lnTo>
                  <a:cubicBezTo>
                    <a:pt x="10714" y="101940"/>
                    <a:pt x="10674" y="102832"/>
                    <a:pt x="10738" y="103829"/>
                  </a:cubicBezTo>
                  <a:cubicBezTo>
                    <a:pt x="10906" y="106421"/>
                    <a:pt x="11661" y="108873"/>
                    <a:pt x="12851" y="110974"/>
                  </a:cubicBezTo>
                  <a:cubicBezTo>
                    <a:pt x="12347" y="112064"/>
                    <a:pt x="12015" y="113717"/>
                    <a:pt x="13507" y="115212"/>
                  </a:cubicBezTo>
                  <a:cubicBezTo>
                    <a:pt x="13507" y="115212"/>
                    <a:pt x="12932" y="121462"/>
                    <a:pt x="14629" y="126447"/>
                  </a:cubicBezTo>
                  <a:cubicBezTo>
                    <a:pt x="14498" y="128526"/>
                    <a:pt x="14673" y="130627"/>
                    <a:pt x="15184" y="132631"/>
                  </a:cubicBezTo>
                  <a:cubicBezTo>
                    <a:pt x="15527" y="133977"/>
                    <a:pt x="16202" y="134749"/>
                    <a:pt x="17082" y="134807"/>
                  </a:cubicBezTo>
                  <a:cubicBezTo>
                    <a:pt x="17118" y="134809"/>
                    <a:pt x="17152" y="134810"/>
                    <a:pt x="17186" y="134810"/>
                  </a:cubicBezTo>
                  <a:cubicBezTo>
                    <a:pt x="18073" y="134810"/>
                    <a:pt x="18819" y="134066"/>
                    <a:pt x="19245" y="132747"/>
                  </a:cubicBezTo>
                  <a:cubicBezTo>
                    <a:pt x="19268" y="132674"/>
                    <a:pt x="19287" y="132599"/>
                    <a:pt x="19309" y="132525"/>
                  </a:cubicBezTo>
                  <a:lnTo>
                    <a:pt x="19309" y="132525"/>
                  </a:lnTo>
                  <a:cubicBezTo>
                    <a:pt x="20373" y="136412"/>
                    <a:pt x="18828" y="147472"/>
                    <a:pt x="19066" y="150869"/>
                  </a:cubicBezTo>
                  <a:cubicBezTo>
                    <a:pt x="19274" y="153845"/>
                    <a:pt x="20860" y="156639"/>
                    <a:pt x="20780" y="159621"/>
                  </a:cubicBezTo>
                  <a:cubicBezTo>
                    <a:pt x="20709" y="162238"/>
                    <a:pt x="19382" y="165005"/>
                    <a:pt x="20551" y="167350"/>
                  </a:cubicBezTo>
                  <a:cubicBezTo>
                    <a:pt x="21101" y="168454"/>
                    <a:pt x="22154" y="169206"/>
                    <a:pt x="23311" y="169576"/>
                  </a:cubicBezTo>
                  <a:cubicBezTo>
                    <a:pt x="23921" y="169772"/>
                    <a:pt x="24502" y="169790"/>
                    <a:pt x="25127" y="169843"/>
                  </a:cubicBezTo>
                  <a:cubicBezTo>
                    <a:pt x="25225" y="169853"/>
                    <a:pt x="25320" y="169868"/>
                    <a:pt x="25416" y="169888"/>
                  </a:cubicBezTo>
                  <a:cubicBezTo>
                    <a:pt x="26299" y="172129"/>
                    <a:pt x="26827" y="174496"/>
                    <a:pt x="26979" y="176901"/>
                  </a:cubicBezTo>
                  <a:cubicBezTo>
                    <a:pt x="26989" y="177056"/>
                    <a:pt x="26990" y="177231"/>
                    <a:pt x="26884" y="177343"/>
                  </a:cubicBezTo>
                  <a:cubicBezTo>
                    <a:pt x="26777" y="177459"/>
                    <a:pt x="26601" y="177467"/>
                    <a:pt x="26446" y="177497"/>
                  </a:cubicBezTo>
                  <a:cubicBezTo>
                    <a:pt x="25423" y="177696"/>
                    <a:pt x="25085" y="178978"/>
                    <a:pt x="24333" y="179701"/>
                  </a:cubicBezTo>
                  <a:cubicBezTo>
                    <a:pt x="23726" y="180285"/>
                    <a:pt x="22861" y="180483"/>
                    <a:pt x="22079" y="180792"/>
                  </a:cubicBezTo>
                  <a:cubicBezTo>
                    <a:pt x="21296" y="181103"/>
                    <a:pt x="20488" y="181656"/>
                    <a:pt x="20374" y="182489"/>
                  </a:cubicBezTo>
                  <a:cubicBezTo>
                    <a:pt x="20297" y="183048"/>
                    <a:pt x="20553" y="183592"/>
                    <a:pt x="20802" y="184098"/>
                  </a:cubicBezTo>
                  <a:cubicBezTo>
                    <a:pt x="21026" y="184554"/>
                    <a:pt x="21265" y="185027"/>
                    <a:pt x="21669" y="185335"/>
                  </a:cubicBezTo>
                  <a:cubicBezTo>
                    <a:pt x="21970" y="185566"/>
                    <a:pt x="22344" y="185686"/>
                    <a:pt x="22717" y="185748"/>
                  </a:cubicBezTo>
                  <a:cubicBezTo>
                    <a:pt x="22939" y="185783"/>
                    <a:pt x="23161" y="185799"/>
                    <a:pt x="23383" y="185799"/>
                  </a:cubicBezTo>
                  <a:cubicBezTo>
                    <a:pt x="24366" y="185799"/>
                    <a:pt x="25347" y="185490"/>
                    <a:pt x="26304" y="185223"/>
                  </a:cubicBezTo>
                  <a:cubicBezTo>
                    <a:pt x="27774" y="184810"/>
                    <a:pt x="29280" y="184488"/>
                    <a:pt x="30807" y="184435"/>
                  </a:cubicBezTo>
                  <a:cubicBezTo>
                    <a:pt x="31399" y="184416"/>
                    <a:pt x="31997" y="184436"/>
                    <a:pt x="32578" y="184320"/>
                  </a:cubicBezTo>
                  <a:cubicBezTo>
                    <a:pt x="33198" y="184195"/>
                    <a:pt x="33777" y="183920"/>
                    <a:pt x="34348" y="183646"/>
                  </a:cubicBezTo>
                  <a:cubicBezTo>
                    <a:pt x="34541" y="183554"/>
                    <a:pt x="34742" y="183455"/>
                    <a:pt x="34873" y="183287"/>
                  </a:cubicBezTo>
                  <a:cubicBezTo>
                    <a:pt x="34988" y="183138"/>
                    <a:pt x="35039" y="182950"/>
                    <a:pt x="35078" y="182767"/>
                  </a:cubicBezTo>
                  <a:cubicBezTo>
                    <a:pt x="35367" y="181453"/>
                    <a:pt x="35326" y="180089"/>
                    <a:pt x="34958" y="178795"/>
                  </a:cubicBezTo>
                  <a:cubicBezTo>
                    <a:pt x="34507" y="177219"/>
                    <a:pt x="33584" y="175799"/>
                    <a:pt x="33223" y="174200"/>
                  </a:cubicBezTo>
                  <a:cubicBezTo>
                    <a:pt x="33089" y="173604"/>
                    <a:pt x="33036" y="172994"/>
                    <a:pt x="32988" y="172384"/>
                  </a:cubicBezTo>
                  <a:cubicBezTo>
                    <a:pt x="32885" y="171060"/>
                    <a:pt x="32468" y="169198"/>
                    <a:pt x="33023" y="168057"/>
                  </a:cubicBezTo>
                  <a:cubicBezTo>
                    <a:pt x="33214" y="167663"/>
                    <a:pt x="34755" y="167337"/>
                    <a:pt x="35180" y="166638"/>
                  </a:cubicBezTo>
                  <a:cubicBezTo>
                    <a:pt x="36539" y="164404"/>
                    <a:pt x="35575" y="159938"/>
                    <a:pt x="34734" y="157698"/>
                  </a:cubicBezTo>
                  <a:cubicBezTo>
                    <a:pt x="34348" y="156667"/>
                    <a:pt x="33844" y="155677"/>
                    <a:pt x="33585" y="154608"/>
                  </a:cubicBezTo>
                  <a:cubicBezTo>
                    <a:pt x="33047" y="152394"/>
                    <a:pt x="33597" y="150083"/>
                    <a:pt x="33768" y="147811"/>
                  </a:cubicBezTo>
                  <a:cubicBezTo>
                    <a:pt x="33967" y="145184"/>
                    <a:pt x="30632" y="121120"/>
                    <a:pt x="33709" y="121120"/>
                  </a:cubicBezTo>
                  <a:cubicBezTo>
                    <a:pt x="33720" y="121120"/>
                    <a:pt x="33731" y="121120"/>
                    <a:pt x="33741" y="121121"/>
                  </a:cubicBezTo>
                  <a:cubicBezTo>
                    <a:pt x="33935" y="123186"/>
                    <a:pt x="35910" y="125259"/>
                    <a:pt x="36871" y="127100"/>
                  </a:cubicBezTo>
                  <a:cubicBezTo>
                    <a:pt x="38332" y="129897"/>
                    <a:pt x="39716" y="132745"/>
                    <a:pt x="40891" y="135674"/>
                  </a:cubicBezTo>
                  <a:cubicBezTo>
                    <a:pt x="43258" y="141575"/>
                    <a:pt x="44817" y="147928"/>
                    <a:pt x="44003" y="154315"/>
                  </a:cubicBezTo>
                  <a:cubicBezTo>
                    <a:pt x="43738" y="156396"/>
                    <a:pt x="43226" y="158477"/>
                    <a:pt x="43412" y="160565"/>
                  </a:cubicBezTo>
                  <a:cubicBezTo>
                    <a:pt x="43691" y="163723"/>
                    <a:pt x="46184" y="170586"/>
                    <a:pt x="48108" y="171481"/>
                  </a:cubicBezTo>
                  <a:cubicBezTo>
                    <a:pt x="48613" y="173535"/>
                    <a:pt x="48905" y="175633"/>
                    <a:pt x="48980" y="177746"/>
                  </a:cubicBezTo>
                  <a:cubicBezTo>
                    <a:pt x="48986" y="177902"/>
                    <a:pt x="48990" y="178059"/>
                    <a:pt x="48954" y="178210"/>
                  </a:cubicBezTo>
                  <a:cubicBezTo>
                    <a:pt x="48887" y="178484"/>
                    <a:pt x="48692" y="178706"/>
                    <a:pt x="48533" y="178938"/>
                  </a:cubicBezTo>
                  <a:cubicBezTo>
                    <a:pt x="47680" y="180178"/>
                    <a:pt x="47743" y="181806"/>
                    <a:pt x="47841" y="183306"/>
                  </a:cubicBezTo>
                  <a:cubicBezTo>
                    <a:pt x="47850" y="183461"/>
                    <a:pt x="47863" y="183623"/>
                    <a:pt x="47953" y="183749"/>
                  </a:cubicBezTo>
                  <a:cubicBezTo>
                    <a:pt x="48020" y="183841"/>
                    <a:pt x="48119" y="183901"/>
                    <a:pt x="48217" y="183959"/>
                  </a:cubicBezTo>
                  <a:cubicBezTo>
                    <a:pt x="51187" y="185715"/>
                    <a:pt x="54350" y="187120"/>
                    <a:pt x="57645" y="188146"/>
                  </a:cubicBezTo>
                  <a:cubicBezTo>
                    <a:pt x="57881" y="188219"/>
                    <a:pt x="58125" y="188291"/>
                    <a:pt x="58371" y="188291"/>
                  </a:cubicBezTo>
                  <a:cubicBezTo>
                    <a:pt x="58415" y="188291"/>
                    <a:pt x="58459" y="188289"/>
                    <a:pt x="58504" y="188284"/>
                  </a:cubicBezTo>
                  <a:cubicBezTo>
                    <a:pt x="59291" y="188190"/>
                    <a:pt x="59702" y="187320"/>
                    <a:pt x="59968" y="186572"/>
                  </a:cubicBezTo>
                  <a:cubicBezTo>
                    <a:pt x="60204" y="185905"/>
                    <a:pt x="60442" y="185228"/>
                    <a:pt x="60490" y="184522"/>
                  </a:cubicBezTo>
                  <a:cubicBezTo>
                    <a:pt x="60537" y="183816"/>
                    <a:pt x="60368" y="183065"/>
                    <a:pt x="59883" y="182551"/>
                  </a:cubicBezTo>
                  <a:cubicBezTo>
                    <a:pt x="59648" y="182302"/>
                    <a:pt x="59351" y="182120"/>
                    <a:pt x="59099" y="181885"/>
                  </a:cubicBezTo>
                  <a:cubicBezTo>
                    <a:pt x="58820" y="181624"/>
                    <a:pt x="58601" y="181303"/>
                    <a:pt x="58387" y="180987"/>
                  </a:cubicBezTo>
                  <a:cubicBezTo>
                    <a:pt x="57700" y="179976"/>
                    <a:pt x="57015" y="178965"/>
                    <a:pt x="56329" y="177955"/>
                  </a:cubicBezTo>
                  <a:cubicBezTo>
                    <a:pt x="56188" y="177746"/>
                    <a:pt x="56044" y="177532"/>
                    <a:pt x="55978" y="177289"/>
                  </a:cubicBezTo>
                  <a:cubicBezTo>
                    <a:pt x="55917" y="177065"/>
                    <a:pt x="55925" y="176827"/>
                    <a:pt x="55936" y="176595"/>
                  </a:cubicBezTo>
                  <a:cubicBezTo>
                    <a:pt x="56005" y="175015"/>
                    <a:pt x="56103" y="173436"/>
                    <a:pt x="56231" y="171858"/>
                  </a:cubicBezTo>
                  <a:cubicBezTo>
                    <a:pt x="56655" y="171707"/>
                    <a:pt x="57063" y="171518"/>
                    <a:pt x="57441" y="171269"/>
                  </a:cubicBezTo>
                  <a:cubicBezTo>
                    <a:pt x="58560" y="170535"/>
                    <a:pt x="59220" y="169155"/>
                    <a:pt x="59089" y="167822"/>
                  </a:cubicBezTo>
                  <a:cubicBezTo>
                    <a:pt x="58864" y="165550"/>
                    <a:pt x="56611" y="163848"/>
                    <a:pt x="56461" y="161569"/>
                  </a:cubicBezTo>
                  <a:cubicBezTo>
                    <a:pt x="56334" y="159645"/>
                    <a:pt x="57732" y="157987"/>
                    <a:pt x="58291" y="156142"/>
                  </a:cubicBezTo>
                  <a:cubicBezTo>
                    <a:pt x="58824" y="154375"/>
                    <a:pt x="58573" y="152479"/>
                    <a:pt x="58317" y="150652"/>
                  </a:cubicBezTo>
                  <a:cubicBezTo>
                    <a:pt x="57553" y="145198"/>
                    <a:pt x="56912" y="139719"/>
                    <a:pt x="55998" y="134286"/>
                  </a:cubicBezTo>
                  <a:cubicBezTo>
                    <a:pt x="55454" y="131044"/>
                    <a:pt x="56205" y="129044"/>
                    <a:pt x="56542" y="125806"/>
                  </a:cubicBezTo>
                  <a:cubicBezTo>
                    <a:pt x="56775" y="122090"/>
                    <a:pt x="55897" y="118871"/>
                    <a:pt x="55088" y="115415"/>
                  </a:cubicBezTo>
                  <a:cubicBezTo>
                    <a:pt x="56188" y="112877"/>
                    <a:pt x="56738" y="110090"/>
                    <a:pt x="56625" y="107345"/>
                  </a:cubicBezTo>
                  <a:cubicBezTo>
                    <a:pt x="56463" y="103384"/>
                    <a:pt x="54920" y="99449"/>
                    <a:pt x="52385" y="96392"/>
                  </a:cubicBezTo>
                  <a:cubicBezTo>
                    <a:pt x="52396" y="95369"/>
                    <a:pt x="52532" y="94363"/>
                    <a:pt x="52921" y="93415"/>
                  </a:cubicBezTo>
                  <a:cubicBezTo>
                    <a:pt x="53133" y="92896"/>
                    <a:pt x="53415" y="92407"/>
                    <a:pt x="53666" y="91906"/>
                  </a:cubicBezTo>
                  <a:cubicBezTo>
                    <a:pt x="53779" y="91681"/>
                    <a:pt x="53887" y="91453"/>
                    <a:pt x="53979" y="91218"/>
                  </a:cubicBezTo>
                  <a:cubicBezTo>
                    <a:pt x="54462" y="89988"/>
                    <a:pt x="54515" y="88636"/>
                    <a:pt x="54560" y="87314"/>
                  </a:cubicBezTo>
                  <a:cubicBezTo>
                    <a:pt x="54619" y="85585"/>
                    <a:pt x="54649" y="83846"/>
                    <a:pt x="54673" y="82101"/>
                  </a:cubicBezTo>
                  <a:cubicBezTo>
                    <a:pt x="55738" y="83265"/>
                    <a:pt x="56852" y="84379"/>
                    <a:pt x="58011" y="85428"/>
                  </a:cubicBezTo>
                  <a:cubicBezTo>
                    <a:pt x="59018" y="86338"/>
                    <a:pt x="60146" y="87248"/>
                    <a:pt x="61493" y="87407"/>
                  </a:cubicBezTo>
                  <a:cubicBezTo>
                    <a:pt x="61640" y="87425"/>
                    <a:pt x="61786" y="87433"/>
                    <a:pt x="61932" y="87433"/>
                  </a:cubicBezTo>
                  <a:cubicBezTo>
                    <a:pt x="63078" y="87433"/>
                    <a:pt x="64194" y="86927"/>
                    <a:pt x="65240" y="86422"/>
                  </a:cubicBezTo>
                  <a:cubicBezTo>
                    <a:pt x="67043" y="85553"/>
                    <a:pt x="68830" y="84659"/>
                    <a:pt x="70605" y="83737"/>
                  </a:cubicBezTo>
                  <a:cubicBezTo>
                    <a:pt x="72413" y="82799"/>
                    <a:pt x="74296" y="81750"/>
                    <a:pt x="75324" y="79991"/>
                  </a:cubicBezTo>
                  <a:cubicBezTo>
                    <a:pt x="76181" y="78521"/>
                    <a:pt x="76322" y="76757"/>
                    <a:pt x="76443" y="75059"/>
                  </a:cubicBezTo>
                  <a:cubicBezTo>
                    <a:pt x="76458" y="74863"/>
                    <a:pt x="76460" y="74666"/>
                    <a:pt x="76449" y="74469"/>
                  </a:cubicBezTo>
                  <a:cubicBezTo>
                    <a:pt x="77186" y="73806"/>
                    <a:pt x="77947" y="73197"/>
                    <a:pt x="78750" y="72709"/>
                  </a:cubicBezTo>
                  <a:cubicBezTo>
                    <a:pt x="79125" y="72481"/>
                    <a:pt x="79553" y="72437"/>
                    <a:pt x="79997" y="72437"/>
                  </a:cubicBezTo>
                  <a:cubicBezTo>
                    <a:pt x="80275" y="72437"/>
                    <a:pt x="80559" y="72455"/>
                    <a:pt x="80841" y="72455"/>
                  </a:cubicBezTo>
                  <a:cubicBezTo>
                    <a:pt x="81059" y="72455"/>
                    <a:pt x="81276" y="72444"/>
                    <a:pt x="81487" y="72407"/>
                  </a:cubicBezTo>
                  <a:cubicBezTo>
                    <a:pt x="81996" y="72319"/>
                    <a:pt x="82463" y="72075"/>
                    <a:pt x="82921" y="71834"/>
                  </a:cubicBezTo>
                  <a:cubicBezTo>
                    <a:pt x="84340" y="71088"/>
                    <a:pt x="86251" y="70335"/>
                    <a:pt x="87223" y="68982"/>
                  </a:cubicBezTo>
                  <a:cubicBezTo>
                    <a:pt x="88197" y="67621"/>
                    <a:pt x="87044" y="65762"/>
                    <a:pt x="87112" y="64088"/>
                  </a:cubicBezTo>
                  <a:cubicBezTo>
                    <a:pt x="87142" y="63346"/>
                    <a:pt x="87421" y="62636"/>
                    <a:pt x="87531" y="61902"/>
                  </a:cubicBezTo>
                  <a:cubicBezTo>
                    <a:pt x="87642" y="61167"/>
                    <a:pt x="87539" y="60322"/>
                    <a:pt x="86966" y="59848"/>
                  </a:cubicBezTo>
                  <a:cubicBezTo>
                    <a:pt x="86659" y="59595"/>
                    <a:pt x="86279" y="59496"/>
                    <a:pt x="85883" y="59496"/>
                  </a:cubicBezTo>
                  <a:cubicBezTo>
                    <a:pt x="85442" y="59496"/>
                    <a:pt x="84980" y="59618"/>
                    <a:pt x="84573" y="59786"/>
                  </a:cubicBezTo>
                  <a:cubicBezTo>
                    <a:pt x="83796" y="60106"/>
                    <a:pt x="83046" y="60574"/>
                    <a:pt x="82207" y="60596"/>
                  </a:cubicBezTo>
                  <a:cubicBezTo>
                    <a:pt x="82186" y="60596"/>
                    <a:pt x="82165" y="60597"/>
                    <a:pt x="82144" y="60597"/>
                  </a:cubicBezTo>
                  <a:cubicBezTo>
                    <a:pt x="81733" y="60597"/>
                    <a:pt x="81321" y="60498"/>
                    <a:pt x="80913" y="60498"/>
                  </a:cubicBezTo>
                  <a:cubicBezTo>
                    <a:pt x="80803" y="60498"/>
                    <a:pt x="80694" y="60505"/>
                    <a:pt x="80585" y="60523"/>
                  </a:cubicBezTo>
                  <a:cubicBezTo>
                    <a:pt x="80183" y="60591"/>
                    <a:pt x="79822" y="60804"/>
                    <a:pt x="79491" y="61040"/>
                  </a:cubicBezTo>
                  <a:cubicBezTo>
                    <a:pt x="78302" y="61899"/>
                    <a:pt x="77413" y="63110"/>
                    <a:pt x="76947" y="64501"/>
                  </a:cubicBezTo>
                  <a:cubicBezTo>
                    <a:pt x="76831" y="64852"/>
                    <a:pt x="76738" y="65219"/>
                    <a:pt x="76532" y="65525"/>
                  </a:cubicBezTo>
                  <a:cubicBezTo>
                    <a:pt x="75637" y="66856"/>
                    <a:pt x="73972" y="67642"/>
                    <a:pt x="72648" y="68498"/>
                  </a:cubicBezTo>
                  <a:cubicBezTo>
                    <a:pt x="72555" y="68471"/>
                    <a:pt x="72460" y="68437"/>
                    <a:pt x="72365" y="68417"/>
                  </a:cubicBezTo>
                  <a:cubicBezTo>
                    <a:pt x="72047" y="68355"/>
                    <a:pt x="71737" y="68326"/>
                    <a:pt x="71435" y="68326"/>
                  </a:cubicBezTo>
                  <a:cubicBezTo>
                    <a:pt x="68120" y="68326"/>
                    <a:pt x="65761" y="71858"/>
                    <a:pt x="63455" y="73919"/>
                  </a:cubicBezTo>
                  <a:cubicBezTo>
                    <a:pt x="62231" y="69407"/>
                    <a:pt x="59561" y="59628"/>
                    <a:pt x="54533" y="56055"/>
                  </a:cubicBezTo>
                  <a:cubicBezTo>
                    <a:pt x="54389" y="55842"/>
                    <a:pt x="54234" y="55638"/>
                    <a:pt x="54066" y="55443"/>
                  </a:cubicBezTo>
                  <a:cubicBezTo>
                    <a:pt x="52749" y="53928"/>
                    <a:pt x="50644" y="53423"/>
                    <a:pt x="48681" y="52997"/>
                  </a:cubicBezTo>
                  <a:cubicBezTo>
                    <a:pt x="49067" y="52145"/>
                    <a:pt x="48483" y="51100"/>
                    <a:pt x="47652" y="50672"/>
                  </a:cubicBezTo>
                  <a:cubicBezTo>
                    <a:pt x="47117" y="50396"/>
                    <a:pt x="46518" y="50312"/>
                    <a:pt x="45911" y="50312"/>
                  </a:cubicBezTo>
                  <a:cubicBezTo>
                    <a:pt x="45573" y="50312"/>
                    <a:pt x="45234" y="50338"/>
                    <a:pt x="44901" y="50371"/>
                  </a:cubicBezTo>
                  <a:cubicBezTo>
                    <a:pt x="44357" y="50426"/>
                    <a:pt x="43803" y="50497"/>
                    <a:pt x="43257" y="50497"/>
                  </a:cubicBezTo>
                  <a:cubicBezTo>
                    <a:pt x="42870" y="50497"/>
                    <a:pt x="42486" y="50461"/>
                    <a:pt x="42111" y="50359"/>
                  </a:cubicBezTo>
                  <a:cubicBezTo>
                    <a:pt x="42110" y="49848"/>
                    <a:pt x="42108" y="49338"/>
                    <a:pt x="42107" y="48827"/>
                  </a:cubicBezTo>
                  <a:lnTo>
                    <a:pt x="42107" y="48827"/>
                  </a:lnTo>
                  <a:cubicBezTo>
                    <a:pt x="42210" y="48893"/>
                    <a:pt x="42326" y="48923"/>
                    <a:pt x="42445" y="48923"/>
                  </a:cubicBezTo>
                  <a:cubicBezTo>
                    <a:pt x="42725" y="48923"/>
                    <a:pt x="43018" y="48758"/>
                    <a:pt x="43188" y="48524"/>
                  </a:cubicBezTo>
                  <a:cubicBezTo>
                    <a:pt x="43431" y="48191"/>
                    <a:pt x="43491" y="47763"/>
                    <a:pt x="43542" y="47354"/>
                  </a:cubicBezTo>
                  <a:lnTo>
                    <a:pt x="43756" y="45677"/>
                  </a:lnTo>
                  <a:cubicBezTo>
                    <a:pt x="43796" y="45367"/>
                    <a:pt x="43855" y="45021"/>
                    <a:pt x="44105" y="44831"/>
                  </a:cubicBezTo>
                  <a:cubicBezTo>
                    <a:pt x="44291" y="44691"/>
                    <a:pt x="44528" y="44675"/>
                    <a:pt x="44767" y="44675"/>
                  </a:cubicBezTo>
                  <a:cubicBezTo>
                    <a:pt x="44834" y="44675"/>
                    <a:pt x="44900" y="44676"/>
                    <a:pt x="44966" y="44676"/>
                  </a:cubicBezTo>
                  <a:cubicBezTo>
                    <a:pt x="44991" y="44676"/>
                    <a:pt x="45017" y="44676"/>
                    <a:pt x="45042" y="44676"/>
                  </a:cubicBezTo>
                  <a:cubicBezTo>
                    <a:pt x="45830" y="44659"/>
                    <a:pt x="46599" y="44251"/>
                    <a:pt x="47054" y="43608"/>
                  </a:cubicBezTo>
                  <a:cubicBezTo>
                    <a:pt x="47747" y="42629"/>
                    <a:pt x="47637" y="41747"/>
                    <a:pt x="47765" y="40555"/>
                  </a:cubicBezTo>
                  <a:cubicBezTo>
                    <a:pt x="47900" y="39290"/>
                    <a:pt x="47697" y="37354"/>
                    <a:pt x="47723" y="36082"/>
                  </a:cubicBezTo>
                  <a:cubicBezTo>
                    <a:pt x="47790" y="32521"/>
                    <a:pt x="45980" y="28976"/>
                    <a:pt x="43055" y="26945"/>
                  </a:cubicBezTo>
                  <a:cubicBezTo>
                    <a:pt x="41235" y="25682"/>
                    <a:pt x="39018" y="25026"/>
                    <a:pt x="36805" y="25026"/>
                  </a:cubicBezTo>
                  <a:cubicBezTo>
                    <a:pt x="35459" y="25026"/>
                    <a:pt x="34116" y="25268"/>
                    <a:pt x="32863" y="25763"/>
                  </a:cubicBezTo>
                  <a:cubicBezTo>
                    <a:pt x="27347" y="27940"/>
                    <a:pt x="25972" y="34386"/>
                    <a:pt x="25349" y="39535"/>
                  </a:cubicBezTo>
                  <a:cubicBezTo>
                    <a:pt x="25284" y="40076"/>
                    <a:pt x="25220" y="40631"/>
                    <a:pt x="25358" y="41158"/>
                  </a:cubicBezTo>
                  <a:cubicBezTo>
                    <a:pt x="25708" y="42497"/>
                    <a:pt x="26699" y="42199"/>
                    <a:pt x="27744" y="42321"/>
                  </a:cubicBezTo>
                  <a:cubicBezTo>
                    <a:pt x="27856" y="42335"/>
                    <a:pt x="27971" y="42357"/>
                    <a:pt x="28059" y="42424"/>
                  </a:cubicBezTo>
                  <a:cubicBezTo>
                    <a:pt x="28177" y="42515"/>
                    <a:pt x="28223" y="42670"/>
                    <a:pt x="28259" y="42814"/>
                  </a:cubicBezTo>
                  <a:cubicBezTo>
                    <a:pt x="28478" y="43670"/>
                    <a:pt x="28613" y="44544"/>
                    <a:pt x="28664" y="45426"/>
                  </a:cubicBezTo>
                  <a:cubicBezTo>
                    <a:pt x="28591" y="45648"/>
                    <a:pt x="28522" y="45863"/>
                    <a:pt x="28434" y="46008"/>
                  </a:cubicBezTo>
                  <a:cubicBezTo>
                    <a:pt x="28058" y="46624"/>
                    <a:pt x="27483" y="47009"/>
                    <a:pt x="26927" y="47375"/>
                  </a:cubicBezTo>
                  <a:cubicBezTo>
                    <a:pt x="27201" y="47647"/>
                    <a:pt x="27537" y="47933"/>
                    <a:pt x="27872" y="47933"/>
                  </a:cubicBezTo>
                  <a:cubicBezTo>
                    <a:pt x="27953" y="47933"/>
                    <a:pt x="28034" y="47916"/>
                    <a:pt x="28114" y="47878"/>
                  </a:cubicBezTo>
                  <a:cubicBezTo>
                    <a:pt x="28330" y="47776"/>
                    <a:pt x="28481" y="47540"/>
                    <a:pt x="28608" y="47304"/>
                  </a:cubicBezTo>
                  <a:cubicBezTo>
                    <a:pt x="28868" y="46824"/>
                    <a:pt x="29133" y="46225"/>
                    <a:pt x="29295" y="45614"/>
                  </a:cubicBezTo>
                  <a:cubicBezTo>
                    <a:pt x="29513" y="45752"/>
                    <a:pt x="29707" y="45901"/>
                    <a:pt x="29717" y="45909"/>
                  </a:cubicBezTo>
                  <a:cubicBezTo>
                    <a:pt x="29786" y="45958"/>
                    <a:pt x="29858" y="46010"/>
                    <a:pt x="29899" y="46085"/>
                  </a:cubicBezTo>
                  <a:cubicBezTo>
                    <a:pt x="29944" y="46169"/>
                    <a:pt x="29945" y="46269"/>
                    <a:pt x="29945" y="46364"/>
                  </a:cubicBezTo>
                  <a:cubicBezTo>
                    <a:pt x="29945" y="46812"/>
                    <a:pt x="29945" y="47259"/>
                    <a:pt x="29944" y="47707"/>
                  </a:cubicBezTo>
                  <a:cubicBezTo>
                    <a:pt x="29944" y="47915"/>
                    <a:pt x="30047" y="48456"/>
                    <a:pt x="29893" y="48627"/>
                  </a:cubicBezTo>
                  <a:cubicBezTo>
                    <a:pt x="29811" y="48718"/>
                    <a:pt x="29580" y="48739"/>
                    <a:pt x="29340" y="48739"/>
                  </a:cubicBezTo>
                  <a:cubicBezTo>
                    <a:pt x="29139" y="48739"/>
                    <a:pt x="28931" y="48724"/>
                    <a:pt x="28799" y="48724"/>
                  </a:cubicBezTo>
                  <a:cubicBezTo>
                    <a:pt x="28775" y="48724"/>
                    <a:pt x="28753" y="48725"/>
                    <a:pt x="28735" y="48726"/>
                  </a:cubicBezTo>
                  <a:cubicBezTo>
                    <a:pt x="28349" y="48750"/>
                    <a:pt x="27964" y="48782"/>
                    <a:pt x="27578" y="48815"/>
                  </a:cubicBezTo>
                  <a:cubicBezTo>
                    <a:pt x="26849" y="48875"/>
                    <a:pt x="26013" y="48997"/>
                    <a:pt x="25626" y="49618"/>
                  </a:cubicBezTo>
                  <a:cubicBezTo>
                    <a:pt x="25330" y="50091"/>
                    <a:pt x="25404" y="50694"/>
                    <a:pt x="25363" y="51250"/>
                  </a:cubicBezTo>
                  <a:cubicBezTo>
                    <a:pt x="25252" y="52742"/>
                    <a:pt x="22239" y="53984"/>
                    <a:pt x="20334" y="54795"/>
                  </a:cubicBezTo>
                  <a:cubicBezTo>
                    <a:pt x="20019" y="54398"/>
                    <a:pt x="19649" y="54058"/>
                    <a:pt x="19199" y="53801"/>
                  </a:cubicBezTo>
                  <a:cubicBezTo>
                    <a:pt x="18909" y="53634"/>
                    <a:pt x="18603" y="53500"/>
                    <a:pt x="18290" y="53385"/>
                  </a:cubicBezTo>
                  <a:cubicBezTo>
                    <a:pt x="18152" y="52192"/>
                    <a:pt x="18022" y="50996"/>
                    <a:pt x="17911" y="49799"/>
                  </a:cubicBezTo>
                  <a:lnTo>
                    <a:pt x="17911" y="49799"/>
                  </a:lnTo>
                  <a:lnTo>
                    <a:pt x="18016" y="49905"/>
                  </a:lnTo>
                  <a:lnTo>
                    <a:pt x="13554" y="15214"/>
                  </a:lnTo>
                  <a:lnTo>
                    <a:pt x="15629" y="11757"/>
                  </a:lnTo>
                  <a:cubicBezTo>
                    <a:pt x="15629" y="11757"/>
                    <a:pt x="16006" y="10501"/>
                    <a:pt x="12337" y="10501"/>
                  </a:cubicBezTo>
                  <a:cubicBezTo>
                    <a:pt x="12154" y="10501"/>
                    <a:pt x="11961" y="10505"/>
                    <a:pt x="11757" y="10511"/>
                  </a:cubicBezTo>
                  <a:lnTo>
                    <a:pt x="105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1954;p70"/>
            <p:cNvSpPr/>
            <p:nvPr/>
          </p:nvSpPr>
          <p:spPr>
            <a:xfrm>
              <a:off x="3747725" y="890325"/>
              <a:ext cx="251975" cy="4465125"/>
            </a:xfrm>
            <a:custGeom>
              <a:avLst/>
              <a:gdLst/>
              <a:ahLst/>
              <a:cxnLst/>
              <a:rect l="l" t="t" r="r" b="b"/>
              <a:pathLst>
                <a:path w="10079" h="178605" extrusionOk="0">
                  <a:moveTo>
                    <a:pt x="6201" y="0"/>
                  </a:moveTo>
                  <a:lnTo>
                    <a:pt x="1" y="178469"/>
                  </a:lnTo>
                  <a:lnTo>
                    <a:pt x="3877" y="178604"/>
                  </a:lnTo>
                  <a:lnTo>
                    <a:pt x="10079" y="134"/>
                  </a:lnTo>
                  <a:lnTo>
                    <a:pt x="6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Google Shape;1955;p70"/>
            <p:cNvSpPr/>
            <p:nvPr/>
          </p:nvSpPr>
          <p:spPr>
            <a:xfrm>
              <a:off x="3871000" y="238125"/>
              <a:ext cx="1899525" cy="1571700"/>
            </a:xfrm>
            <a:custGeom>
              <a:avLst/>
              <a:gdLst/>
              <a:ahLst/>
              <a:cxnLst/>
              <a:rect l="l" t="t" r="r" b="b"/>
              <a:pathLst>
                <a:path w="75981" h="62868" extrusionOk="0">
                  <a:moveTo>
                    <a:pt x="18520" y="3746"/>
                  </a:moveTo>
                  <a:cubicBezTo>
                    <a:pt x="18694" y="3761"/>
                    <a:pt x="18882" y="3865"/>
                    <a:pt x="19095" y="4109"/>
                  </a:cubicBezTo>
                  <a:cubicBezTo>
                    <a:pt x="18881" y="3866"/>
                    <a:pt x="18694" y="3761"/>
                    <a:pt x="18520" y="3746"/>
                  </a:cubicBezTo>
                  <a:close/>
                  <a:moveTo>
                    <a:pt x="12189" y="5827"/>
                  </a:moveTo>
                  <a:cubicBezTo>
                    <a:pt x="12294" y="5827"/>
                    <a:pt x="12404" y="5852"/>
                    <a:pt x="12519" y="5904"/>
                  </a:cubicBezTo>
                  <a:cubicBezTo>
                    <a:pt x="12402" y="5851"/>
                    <a:pt x="12292" y="5827"/>
                    <a:pt x="12186" y="5827"/>
                  </a:cubicBezTo>
                  <a:cubicBezTo>
                    <a:pt x="12168" y="5827"/>
                    <a:pt x="12150" y="5828"/>
                    <a:pt x="12132" y="5829"/>
                  </a:cubicBezTo>
                  <a:cubicBezTo>
                    <a:pt x="12150" y="5827"/>
                    <a:pt x="12170" y="5827"/>
                    <a:pt x="12189" y="5827"/>
                  </a:cubicBezTo>
                  <a:close/>
                  <a:moveTo>
                    <a:pt x="16148" y="5732"/>
                  </a:moveTo>
                  <a:cubicBezTo>
                    <a:pt x="15929" y="5927"/>
                    <a:pt x="15706" y="6129"/>
                    <a:pt x="15603" y="6369"/>
                  </a:cubicBezTo>
                  <a:cubicBezTo>
                    <a:pt x="15705" y="6129"/>
                    <a:pt x="15928" y="5928"/>
                    <a:pt x="16147" y="5732"/>
                  </a:cubicBezTo>
                  <a:close/>
                  <a:moveTo>
                    <a:pt x="21518" y="6231"/>
                  </a:moveTo>
                  <a:cubicBezTo>
                    <a:pt x="21359" y="6236"/>
                    <a:pt x="21212" y="6315"/>
                    <a:pt x="21065" y="6425"/>
                  </a:cubicBezTo>
                  <a:cubicBezTo>
                    <a:pt x="21210" y="6315"/>
                    <a:pt x="21359" y="6236"/>
                    <a:pt x="21517" y="6231"/>
                  </a:cubicBezTo>
                  <a:close/>
                  <a:moveTo>
                    <a:pt x="11160" y="6660"/>
                  </a:moveTo>
                  <a:lnTo>
                    <a:pt x="11145" y="6667"/>
                  </a:lnTo>
                  <a:cubicBezTo>
                    <a:pt x="11149" y="6665"/>
                    <a:pt x="11155" y="6662"/>
                    <a:pt x="11160" y="6660"/>
                  </a:cubicBezTo>
                  <a:close/>
                  <a:moveTo>
                    <a:pt x="22131" y="5817"/>
                  </a:moveTo>
                  <a:lnTo>
                    <a:pt x="22131" y="5817"/>
                  </a:lnTo>
                  <a:cubicBezTo>
                    <a:pt x="21970" y="6007"/>
                    <a:pt x="22234" y="6366"/>
                    <a:pt x="22224" y="6714"/>
                  </a:cubicBezTo>
                  <a:cubicBezTo>
                    <a:pt x="22233" y="6366"/>
                    <a:pt x="21969" y="6007"/>
                    <a:pt x="22131" y="5817"/>
                  </a:cubicBezTo>
                  <a:close/>
                  <a:moveTo>
                    <a:pt x="28049" y="6018"/>
                  </a:moveTo>
                  <a:cubicBezTo>
                    <a:pt x="28208" y="6313"/>
                    <a:pt x="28208" y="6571"/>
                    <a:pt x="28295" y="6772"/>
                  </a:cubicBezTo>
                  <a:cubicBezTo>
                    <a:pt x="28207" y="6571"/>
                    <a:pt x="28208" y="6313"/>
                    <a:pt x="28049" y="6018"/>
                  </a:cubicBezTo>
                  <a:close/>
                  <a:moveTo>
                    <a:pt x="24738" y="7571"/>
                  </a:moveTo>
                  <a:cubicBezTo>
                    <a:pt x="24710" y="8006"/>
                    <a:pt x="24559" y="8229"/>
                    <a:pt x="24283" y="8265"/>
                  </a:cubicBezTo>
                  <a:cubicBezTo>
                    <a:pt x="24558" y="8229"/>
                    <a:pt x="24709" y="8006"/>
                    <a:pt x="24738" y="7571"/>
                  </a:cubicBezTo>
                  <a:close/>
                  <a:moveTo>
                    <a:pt x="9405" y="9052"/>
                  </a:moveTo>
                  <a:cubicBezTo>
                    <a:pt x="9122" y="9336"/>
                    <a:pt x="8922" y="9454"/>
                    <a:pt x="8778" y="9454"/>
                  </a:cubicBezTo>
                  <a:cubicBezTo>
                    <a:pt x="8773" y="9454"/>
                    <a:pt x="8767" y="9454"/>
                    <a:pt x="8762" y="9454"/>
                  </a:cubicBezTo>
                  <a:lnTo>
                    <a:pt x="8762" y="9454"/>
                  </a:lnTo>
                  <a:cubicBezTo>
                    <a:pt x="8767" y="9454"/>
                    <a:pt x="8773" y="9454"/>
                    <a:pt x="8778" y="9454"/>
                  </a:cubicBezTo>
                  <a:cubicBezTo>
                    <a:pt x="8922" y="9454"/>
                    <a:pt x="9122" y="9335"/>
                    <a:pt x="9405" y="9052"/>
                  </a:cubicBezTo>
                  <a:close/>
                  <a:moveTo>
                    <a:pt x="12300" y="11036"/>
                  </a:moveTo>
                  <a:cubicBezTo>
                    <a:pt x="12297" y="11038"/>
                    <a:pt x="12266" y="11071"/>
                    <a:pt x="12261" y="11071"/>
                  </a:cubicBezTo>
                  <a:cubicBezTo>
                    <a:pt x="12261" y="11071"/>
                    <a:pt x="12261" y="11071"/>
                    <a:pt x="12261" y="11071"/>
                  </a:cubicBezTo>
                  <a:lnTo>
                    <a:pt x="12261" y="11071"/>
                  </a:lnTo>
                  <a:cubicBezTo>
                    <a:pt x="12266" y="11071"/>
                    <a:pt x="12296" y="11038"/>
                    <a:pt x="12300" y="11036"/>
                  </a:cubicBezTo>
                  <a:close/>
                  <a:moveTo>
                    <a:pt x="21378" y="11309"/>
                  </a:moveTo>
                  <a:cubicBezTo>
                    <a:pt x="21378" y="11309"/>
                    <a:pt x="21378" y="11309"/>
                    <a:pt x="21378" y="11309"/>
                  </a:cubicBezTo>
                  <a:lnTo>
                    <a:pt x="21378" y="11309"/>
                  </a:lnTo>
                  <a:cubicBezTo>
                    <a:pt x="21373" y="11309"/>
                    <a:pt x="21367" y="11309"/>
                    <a:pt x="21361" y="11309"/>
                  </a:cubicBezTo>
                  <a:cubicBezTo>
                    <a:pt x="21367" y="11309"/>
                    <a:pt x="21373" y="11309"/>
                    <a:pt x="21378" y="11309"/>
                  </a:cubicBezTo>
                  <a:close/>
                  <a:moveTo>
                    <a:pt x="4501" y="11809"/>
                  </a:moveTo>
                  <a:lnTo>
                    <a:pt x="4501" y="11809"/>
                  </a:lnTo>
                  <a:cubicBezTo>
                    <a:pt x="4636" y="11871"/>
                    <a:pt x="4619" y="12168"/>
                    <a:pt x="4428" y="12740"/>
                  </a:cubicBezTo>
                  <a:lnTo>
                    <a:pt x="4427" y="12739"/>
                  </a:lnTo>
                  <a:cubicBezTo>
                    <a:pt x="4618" y="12168"/>
                    <a:pt x="4635" y="11872"/>
                    <a:pt x="4501" y="11809"/>
                  </a:cubicBezTo>
                  <a:close/>
                  <a:moveTo>
                    <a:pt x="24603" y="12680"/>
                  </a:moveTo>
                  <a:lnTo>
                    <a:pt x="24603" y="12680"/>
                  </a:lnTo>
                  <a:cubicBezTo>
                    <a:pt x="24788" y="12980"/>
                    <a:pt x="24707" y="13319"/>
                    <a:pt x="24945" y="13500"/>
                  </a:cubicBezTo>
                  <a:cubicBezTo>
                    <a:pt x="24706" y="13319"/>
                    <a:pt x="24788" y="12980"/>
                    <a:pt x="24603" y="12680"/>
                  </a:cubicBezTo>
                  <a:close/>
                  <a:moveTo>
                    <a:pt x="34295" y="14046"/>
                  </a:moveTo>
                  <a:cubicBezTo>
                    <a:pt x="34268" y="14371"/>
                    <a:pt x="34171" y="14557"/>
                    <a:pt x="33993" y="14592"/>
                  </a:cubicBezTo>
                  <a:cubicBezTo>
                    <a:pt x="34171" y="14557"/>
                    <a:pt x="34268" y="14370"/>
                    <a:pt x="34295" y="14046"/>
                  </a:cubicBezTo>
                  <a:close/>
                  <a:moveTo>
                    <a:pt x="8271" y="14203"/>
                  </a:moveTo>
                  <a:cubicBezTo>
                    <a:pt x="8320" y="14486"/>
                    <a:pt x="8418" y="14638"/>
                    <a:pt x="8585" y="14638"/>
                  </a:cubicBezTo>
                  <a:lnTo>
                    <a:pt x="8585" y="14638"/>
                  </a:lnTo>
                  <a:cubicBezTo>
                    <a:pt x="8585" y="14638"/>
                    <a:pt x="8585" y="14638"/>
                    <a:pt x="8585" y="14638"/>
                  </a:cubicBezTo>
                  <a:cubicBezTo>
                    <a:pt x="8417" y="14638"/>
                    <a:pt x="8320" y="14486"/>
                    <a:pt x="8271" y="14203"/>
                  </a:cubicBezTo>
                  <a:close/>
                  <a:moveTo>
                    <a:pt x="37300" y="15109"/>
                  </a:moveTo>
                  <a:cubicBezTo>
                    <a:pt x="37312" y="15109"/>
                    <a:pt x="37324" y="15110"/>
                    <a:pt x="37336" y="15110"/>
                  </a:cubicBezTo>
                  <a:lnTo>
                    <a:pt x="37336" y="15110"/>
                  </a:lnTo>
                  <a:cubicBezTo>
                    <a:pt x="37324" y="15110"/>
                    <a:pt x="37313" y="15109"/>
                    <a:pt x="37301" y="15109"/>
                  </a:cubicBezTo>
                  <a:cubicBezTo>
                    <a:pt x="37169" y="15109"/>
                    <a:pt x="37044" y="15157"/>
                    <a:pt x="36916" y="15204"/>
                  </a:cubicBezTo>
                  <a:cubicBezTo>
                    <a:pt x="37044" y="15156"/>
                    <a:pt x="37168" y="15109"/>
                    <a:pt x="37300" y="15109"/>
                  </a:cubicBezTo>
                  <a:close/>
                  <a:moveTo>
                    <a:pt x="21267" y="14601"/>
                  </a:moveTo>
                  <a:cubicBezTo>
                    <a:pt x="21224" y="15146"/>
                    <a:pt x="20990" y="15372"/>
                    <a:pt x="20598" y="15396"/>
                  </a:cubicBezTo>
                  <a:cubicBezTo>
                    <a:pt x="20990" y="15372"/>
                    <a:pt x="21223" y="15146"/>
                    <a:pt x="21267" y="14601"/>
                  </a:cubicBezTo>
                  <a:close/>
                  <a:moveTo>
                    <a:pt x="34669" y="15025"/>
                  </a:moveTo>
                  <a:lnTo>
                    <a:pt x="34669" y="15025"/>
                  </a:lnTo>
                  <a:cubicBezTo>
                    <a:pt x="34880" y="15242"/>
                    <a:pt x="35124" y="15307"/>
                    <a:pt x="35426" y="15484"/>
                  </a:cubicBezTo>
                  <a:lnTo>
                    <a:pt x="35425" y="15484"/>
                  </a:lnTo>
                  <a:cubicBezTo>
                    <a:pt x="35124" y="15308"/>
                    <a:pt x="34880" y="15242"/>
                    <a:pt x="34669" y="15025"/>
                  </a:cubicBezTo>
                  <a:close/>
                  <a:moveTo>
                    <a:pt x="33207" y="14241"/>
                  </a:moveTo>
                  <a:cubicBezTo>
                    <a:pt x="33822" y="15166"/>
                    <a:pt x="33821" y="15168"/>
                    <a:pt x="33637" y="15706"/>
                  </a:cubicBezTo>
                  <a:cubicBezTo>
                    <a:pt x="33821" y="15167"/>
                    <a:pt x="33821" y="15165"/>
                    <a:pt x="33207" y="14241"/>
                  </a:cubicBezTo>
                  <a:close/>
                  <a:moveTo>
                    <a:pt x="10894" y="16543"/>
                  </a:moveTo>
                  <a:cubicBezTo>
                    <a:pt x="10837" y="16695"/>
                    <a:pt x="10740" y="16884"/>
                    <a:pt x="10821" y="16997"/>
                  </a:cubicBezTo>
                  <a:lnTo>
                    <a:pt x="10819" y="16997"/>
                  </a:lnTo>
                  <a:cubicBezTo>
                    <a:pt x="10740" y="16884"/>
                    <a:pt x="10837" y="16695"/>
                    <a:pt x="10894" y="16543"/>
                  </a:cubicBezTo>
                  <a:close/>
                  <a:moveTo>
                    <a:pt x="31023" y="16717"/>
                  </a:moveTo>
                  <a:lnTo>
                    <a:pt x="31023" y="16717"/>
                  </a:lnTo>
                  <a:cubicBezTo>
                    <a:pt x="31224" y="16820"/>
                    <a:pt x="31412" y="17227"/>
                    <a:pt x="31706" y="17433"/>
                  </a:cubicBezTo>
                  <a:cubicBezTo>
                    <a:pt x="31412" y="17228"/>
                    <a:pt x="31224" y="16821"/>
                    <a:pt x="31023" y="16717"/>
                  </a:cubicBezTo>
                  <a:close/>
                  <a:moveTo>
                    <a:pt x="24759" y="18529"/>
                  </a:moveTo>
                  <a:cubicBezTo>
                    <a:pt x="24956" y="18683"/>
                    <a:pt x="25202" y="18686"/>
                    <a:pt x="25425" y="18761"/>
                  </a:cubicBezTo>
                  <a:cubicBezTo>
                    <a:pt x="25201" y="18686"/>
                    <a:pt x="24956" y="18683"/>
                    <a:pt x="24759" y="18529"/>
                  </a:cubicBezTo>
                  <a:close/>
                  <a:moveTo>
                    <a:pt x="38143" y="19868"/>
                  </a:moveTo>
                  <a:cubicBezTo>
                    <a:pt x="38143" y="19868"/>
                    <a:pt x="38143" y="19868"/>
                    <a:pt x="38143" y="19868"/>
                  </a:cubicBezTo>
                  <a:lnTo>
                    <a:pt x="38143" y="19868"/>
                  </a:lnTo>
                  <a:cubicBezTo>
                    <a:pt x="38142" y="19868"/>
                    <a:pt x="38141" y="19868"/>
                    <a:pt x="38140" y="19868"/>
                  </a:cubicBezTo>
                  <a:cubicBezTo>
                    <a:pt x="38141" y="19868"/>
                    <a:pt x="38142" y="19868"/>
                    <a:pt x="38143" y="19868"/>
                  </a:cubicBezTo>
                  <a:close/>
                  <a:moveTo>
                    <a:pt x="38415" y="19716"/>
                  </a:moveTo>
                  <a:cubicBezTo>
                    <a:pt x="38431" y="19855"/>
                    <a:pt x="38375" y="19884"/>
                    <a:pt x="38304" y="19884"/>
                  </a:cubicBezTo>
                  <a:cubicBezTo>
                    <a:pt x="38304" y="19884"/>
                    <a:pt x="38303" y="19884"/>
                    <a:pt x="38303" y="19884"/>
                  </a:cubicBezTo>
                  <a:lnTo>
                    <a:pt x="38303" y="19884"/>
                  </a:lnTo>
                  <a:cubicBezTo>
                    <a:pt x="38374" y="19884"/>
                    <a:pt x="38429" y="19855"/>
                    <a:pt x="38414" y="19716"/>
                  </a:cubicBezTo>
                  <a:close/>
                  <a:moveTo>
                    <a:pt x="11334" y="19623"/>
                  </a:moveTo>
                  <a:lnTo>
                    <a:pt x="11334" y="19623"/>
                  </a:lnTo>
                  <a:cubicBezTo>
                    <a:pt x="11408" y="19949"/>
                    <a:pt x="11531" y="20152"/>
                    <a:pt x="11756" y="20152"/>
                  </a:cubicBezTo>
                  <a:cubicBezTo>
                    <a:pt x="11918" y="20152"/>
                    <a:pt x="12133" y="20046"/>
                    <a:pt x="12422" y="19805"/>
                  </a:cubicBezTo>
                  <a:lnTo>
                    <a:pt x="12422" y="19805"/>
                  </a:lnTo>
                  <a:cubicBezTo>
                    <a:pt x="12133" y="20047"/>
                    <a:pt x="11918" y="20152"/>
                    <a:pt x="11755" y="20152"/>
                  </a:cubicBezTo>
                  <a:cubicBezTo>
                    <a:pt x="11531" y="20152"/>
                    <a:pt x="11408" y="19949"/>
                    <a:pt x="11334" y="19623"/>
                  </a:cubicBezTo>
                  <a:close/>
                  <a:moveTo>
                    <a:pt x="34487" y="19959"/>
                  </a:moveTo>
                  <a:lnTo>
                    <a:pt x="34487" y="19959"/>
                  </a:lnTo>
                  <a:cubicBezTo>
                    <a:pt x="34591" y="20070"/>
                    <a:pt x="34705" y="20142"/>
                    <a:pt x="34836" y="20213"/>
                  </a:cubicBezTo>
                  <a:lnTo>
                    <a:pt x="34836" y="20213"/>
                  </a:lnTo>
                  <a:cubicBezTo>
                    <a:pt x="34705" y="20142"/>
                    <a:pt x="34591" y="20070"/>
                    <a:pt x="34487" y="19959"/>
                  </a:cubicBezTo>
                  <a:close/>
                  <a:moveTo>
                    <a:pt x="30831" y="19940"/>
                  </a:moveTo>
                  <a:cubicBezTo>
                    <a:pt x="30802" y="20348"/>
                    <a:pt x="30662" y="20536"/>
                    <a:pt x="30420" y="20536"/>
                  </a:cubicBezTo>
                  <a:cubicBezTo>
                    <a:pt x="30420" y="20536"/>
                    <a:pt x="30420" y="20536"/>
                    <a:pt x="30420" y="20536"/>
                  </a:cubicBezTo>
                  <a:lnTo>
                    <a:pt x="30420" y="20536"/>
                  </a:lnTo>
                  <a:cubicBezTo>
                    <a:pt x="30662" y="20536"/>
                    <a:pt x="30803" y="20348"/>
                    <a:pt x="30830" y="19940"/>
                  </a:cubicBezTo>
                  <a:close/>
                  <a:moveTo>
                    <a:pt x="30831" y="19940"/>
                  </a:moveTo>
                  <a:lnTo>
                    <a:pt x="30831" y="19940"/>
                  </a:lnTo>
                  <a:cubicBezTo>
                    <a:pt x="31051" y="20339"/>
                    <a:pt x="30977" y="20663"/>
                    <a:pt x="31200" y="20887"/>
                  </a:cubicBezTo>
                  <a:cubicBezTo>
                    <a:pt x="30977" y="20663"/>
                    <a:pt x="31050" y="20339"/>
                    <a:pt x="30831" y="19940"/>
                  </a:cubicBezTo>
                  <a:close/>
                  <a:moveTo>
                    <a:pt x="31549" y="21441"/>
                  </a:moveTo>
                  <a:cubicBezTo>
                    <a:pt x="31447" y="21490"/>
                    <a:pt x="31253" y="21417"/>
                    <a:pt x="31337" y="21717"/>
                  </a:cubicBezTo>
                  <a:cubicBezTo>
                    <a:pt x="31252" y="21417"/>
                    <a:pt x="31447" y="21489"/>
                    <a:pt x="31549" y="21441"/>
                  </a:cubicBezTo>
                  <a:close/>
                  <a:moveTo>
                    <a:pt x="14724" y="22334"/>
                  </a:moveTo>
                  <a:cubicBezTo>
                    <a:pt x="14877" y="22334"/>
                    <a:pt x="15038" y="22400"/>
                    <a:pt x="15213" y="22547"/>
                  </a:cubicBezTo>
                  <a:cubicBezTo>
                    <a:pt x="15038" y="22400"/>
                    <a:pt x="14877" y="22335"/>
                    <a:pt x="14724" y="22335"/>
                  </a:cubicBezTo>
                  <a:cubicBezTo>
                    <a:pt x="14412" y="22335"/>
                    <a:pt x="14137" y="22610"/>
                    <a:pt x="13863" y="23023"/>
                  </a:cubicBezTo>
                  <a:cubicBezTo>
                    <a:pt x="14137" y="22610"/>
                    <a:pt x="14411" y="22334"/>
                    <a:pt x="14724" y="22334"/>
                  </a:cubicBezTo>
                  <a:close/>
                  <a:moveTo>
                    <a:pt x="33958" y="23949"/>
                  </a:moveTo>
                  <a:cubicBezTo>
                    <a:pt x="33929" y="24334"/>
                    <a:pt x="33804" y="24530"/>
                    <a:pt x="33580" y="24530"/>
                  </a:cubicBezTo>
                  <a:cubicBezTo>
                    <a:pt x="33559" y="24530"/>
                    <a:pt x="33536" y="24528"/>
                    <a:pt x="33513" y="24525"/>
                  </a:cubicBezTo>
                  <a:lnTo>
                    <a:pt x="33513" y="24525"/>
                  </a:lnTo>
                  <a:cubicBezTo>
                    <a:pt x="33536" y="24528"/>
                    <a:pt x="33558" y="24530"/>
                    <a:pt x="33578" y="24530"/>
                  </a:cubicBezTo>
                  <a:cubicBezTo>
                    <a:pt x="33803" y="24530"/>
                    <a:pt x="33927" y="24335"/>
                    <a:pt x="33958" y="23949"/>
                  </a:cubicBezTo>
                  <a:close/>
                  <a:moveTo>
                    <a:pt x="25275" y="23805"/>
                  </a:moveTo>
                  <a:cubicBezTo>
                    <a:pt x="24904" y="23955"/>
                    <a:pt x="24594" y="24145"/>
                    <a:pt x="24784" y="24783"/>
                  </a:cubicBezTo>
                  <a:cubicBezTo>
                    <a:pt x="24594" y="24145"/>
                    <a:pt x="24903" y="23955"/>
                    <a:pt x="25275" y="23805"/>
                  </a:cubicBezTo>
                  <a:close/>
                  <a:moveTo>
                    <a:pt x="7966" y="24774"/>
                  </a:moveTo>
                  <a:lnTo>
                    <a:pt x="7966" y="24774"/>
                  </a:lnTo>
                  <a:cubicBezTo>
                    <a:pt x="8022" y="24938"/>
                    <a:pt x="8106" y="25031"/>
                    <a:pt x="8235" y="25032"/>
                  </a:cubicBezTo>
                  <a:cubicBezTo>
                    <a:pt x="8106" y="25032"/>
                    <a:pt x="8022" y="24939"/>
                    <a:pt x="7966" y="24774"/>
                  </a:cubicBezTo>
                  <a:close/>
                  <a:moveTo>
                    <a:pt x="33474" y="25128"/>
                  </a:moveTo>
                  <a:cubicBezTo>
                    <a:pt x="33474" y="25139"/>
                    <a:pt x="33475" y="25151"/>
                    <a:pt x="33475" y="25162"/>
                  </a:cubicBezTo>
                  <a:lnTo>
                    <a:pt x="33475" y="25162"/>
                  </a:lnTo>
                  <a:cubicBezTo>
                    <a:pt x="33475" y="25151"/>
                    <a:pt x="33474" y="25140"/>
                    <a:pt x="33474" y="25129"/>
                  </a:cubicBezTo>
                  <a:lnTo>
                    <a:pt x="33474" y="25128"/>
                  </a:lnTo>
                  <a:close/>
                  <a:moveTo>
                    <a:pt x="37239" y="24999"/>
                  </a:moveTo>
                  <a:lnTo>
                    <a:pt x="37239" y="24999"/>
                  </a:lnTo>
                  <a:cubicBezTo>
                    <a:pt x="37455" y="25110"/>
                    <a:pt x="37637" y="25571"/>
                    <a:pt x="37909" y="25724"/>
                  </a:cubicBezTo>
                  <a:cubicBezTo>
                    <a:pt x="37636" y="25571"/>
                    <a:pt x="37454" y="25110"/>
                    <a:pt x="37239" y="24999"/>
                  </a:cubicBezTo>
                  <a:close/>
                  <a:moveTo>
                    <a:pt x="33712" y="25656"/>
                  </a:moveTo>
                  <a:cubicBezTo>
                    <a:pt x="33958" y="25672"/>
                    <a:pt x="34236" y="25825"/>
                    <a:pt x="34640" y="26484"/>
                  </a:cubicBezTo>
                  <a:cubicBezTo>
                    <a:pt x="34235" y="25825"/>
                    <a:pt x="33957" y="25672"/>
                    <a:pt x="33710" y="25656"/>
                  </a:cubicBezTo>
                  <a:close/>
                  <a:moveTo>
                    <a:pt x="7189" y="27268"/>
                  </a:moveTo>
                  <a:cubicBezTo>
                    <a:pt x="7185" y="27302"/>
                    <a:pt x="7201" y="27320"/>
                    <a:pt x="7211" y="27343"/>
                  </a:cubicBezTo>
                  <a:lnTo>
                    <a:pt x="7210" y="27344"/>
                  </a:lnTo>
                  <a:cubicBezTo>
                    <a:pt x="7201" y="27320"/>
                    <a:pt x="7184" y="27302"/>
                    <a:pt x="7189" y="27268"/>
                  </a:cubicBezTo>
                  <a:close/>
                  <a:moveTo>
                    <a:pt x="3965" y="27501"/>
                  </a:moveTo>
                  <a:lnTo>
                    <a:pt x="3965" y="27501"/>
                  </a:lnTo>
                  <a:cubicBezTo>
                    <a:pt x="3983" y="27507"/>
                    <a:pt x="3998" y="27516"/>
                    <a:pt x="4010" y="27529"/>
                  </a:cubicBezTo>
                  <a:lnTo>
                    <a:pt x="4010" y="27529"/>
                  </a:lnTo>
                  <a:cubicBezTo>
                    <a:pt x="3998" y="27517"/>
                    <a:pt x="3983" y="27508"/>
                    <a:pt x="3966" y="27502"/>
                  </a:cubicBezTo>
                  <a:lnTo>
                    <a:pt x="3965" y="27501"/>
                  </a:lnTo>
                  <a:close/>
                  <a:moveTo>
                    <a:pt x="53327" y="28502"/>
                  </a:moveTo>
                  <a:cubicBezTo>
                    <a:pt x="54653" y="28782"/>
                    <a:pt x="55988" y="28941"/>
                    <a:pt x="57334" y="28941"/>
                  </a:cubicBezTo>
                  <a:cubicBezTo>
                    <a:pt x="58232" y="28941"/>
                    <a:pt x="59135" y="28870"/>
                    <a:pt x="60043" y="28719"/>
                  </a:cubicBezTo>
                  <a:lnTo>
                    <a:pt x="60043" y="28719"/>
                  </a:lnTo>
                  <a:lnTo>
                    <a:pt x="60042" y="28720"/>
                  </a:lnTo>
                  <a:cubicBezTo>
                    <a:pt x="59134" y="28871"/>
                    <a:pt x="58232" y="28941"/>
                    <a:pt x="57334" y="28941"/>
                  </a:cubicBezTo>
                  <a:cubicBezTo>
                    <a:pt x="55988" y="28941"/>
                    <a:pt x="54653" y="28783"/>
                    <a:pt x="53327" y="28502"/>
                  </a:cubicBezTo>
                  <a:close/>
                  <a:moveTo>
                    <a:pt x="36409" y="29874"/>
                  </a:moveTo>
                  <a:cubicBezTo>
                    <a:pt x="36406" y="29882"/>
                    <a:pt x="36427" y="29919"/>
                    <a:pt x="36457" y="29989"/>
                  </a:cubicBezTo>
                  <a:cubicBezTo>
                    <a:pt x="36427" y="29919"/>
                    <a:pt x="36405" y="29882"/>
                    <a:pt x="36409" y="29874"/>
                  </a:cubicBezTo>
                  <a:close/>
                  <a:moveTo>
                    <a:pt x="5122" y="30795"/>
                  </a:moveTo>
                  <a:cubicBezTo>
                    <a:pt x="4939" y="30979"/>
                    <a:pt x="4800" y="31063"/>
                    <a:pt x="4695" y="31063"/>
                  </a:cubicBezTo>
                  <a:cubicBezTo>
                    <a:pt x="4628" y="31063"/>
                    <a:pt x="4575" y="31029"/>
                    <a:pt x="4533" y="30966"/>
                  </a:cubicBezTo>
                  <a:lnTo>
                    <a:pt x="4533" y="30966"/>
                  </a:lnTo>
                  <a:cubicBezTo>
                    <a:pt x="4575" y="31029"/>
                    <a:pt x="4628" y="31062"/>
                    <a:pt x="4695" y="31062"/>
                  </a:cubicBezTo>
                  <a:cubicBezTo>
                    <a:pt x="4800" y="31062"/>
                    <a:pt x="4939" y="30979"/>
                    <a:pt x="5122" y="30795"/>
                  </a:cubicBezTo>
                  <a:close/>
                  <a:moveTo>
                    <a:pt x="3870" y="32761"/>
                  </a:moveTo>
                  <a:cubicBezTo>
                    <a:pt x="3905" y="32831"/>
                    <a:pt x="3880" y="32993"/>
                    <a:pt x="3806" y="33233"/>
                  </a:cubicBezTo>
                  <a:cubicBezTo>
                    <a:pt x="3879" y="32994"/>
                    <a:pt x="3904" y="32832"/>
                    <a:pt x="3870" y="32761"/>
                  </a:cubicBezTo>
                  <a:close/>
                  <a:moveTo>
                    <a:pt x="3805" y="33234"/>
                  </a:moveTo>
                  <a:lnTo>
                    <a:pt x="3805" y="33234"/>
                  </a:lnTo>
                  <a:cubicBezTo>
                    <a:pt x="3751" y="33414"/>
                    <a:pt x="3657" y="33654"/>
                    <a:pt x="3749" y="33681"/>
                  </a:cubicBezTo>
                  <a:lnTo>
                    <a:pt x="3749" y="33681"/>
                  </a:lnTo>
                  <a:lnTo>
                    <a:pt x="3748" y="33683"/>
                  </a:lnTo>
                  <a:cubicBezTo>
                    <a:pt x="3655" y="33657"/>
                    <a:pt x="3751" y="33415"/>
                    <a:pt x="3805" y="33234"/>
                  </a:cubicBezTo>
                  <a:close/>
                  <a:moveTo>
                    <a:pt x="51904" y="38822"/>
                  </a:moveTo>
                  <a:cubicBezTo>
                    <a:pt x="52819" y="39043"/>
                    <a:pt x="53739" y="39210"/>
                    <a:pt x="54664" y="39310"/>
                  </a:cubicBezTo>
                  <a:cubicBezTo>
                    <a:pt x="53739" y="39211"/>
                    <a:pt x="52819" y="39043"/>
                    <a:pt x="51904" y="38822"/>
                  </a:cubicBezTo>
                  <a:close/>
                  <a:moveTo>
                    <a:pt x="16406" y="37865"/>
                  </a:moveTo>
                  <a:cubicBezTo>
                    <a:pt x="12227" y="38771"/>
                    <a:pt x="7955" y="41387"/>
                    <a:pt x="3530" y="46869"/>
                  </a:cubicBezTo>
                  <a:lnTo>
                    <a:pt x="3529" y="46868"/>
                  </a:lnTo>
                  <a:cubicBezTo>
                    <a:pt x="7954" y="41386"/>
                    <a:pt x="12226" y="38769"/>
                    <a:pt x="16406" y="37865"/>
                  </a:cubicBezTo>
                  <a:close/>
                  <a:moveTo>
                    <a:pt x="14651" y="42086"/>
                  </a:moveTo>
                  <a:lnTo>
                    <a:pt x="14651" y="42086"/>
                  </a:lnTo>
                  <a:cubicBezTo>
                    <a:pt x="11160" y="43247"/>
                    <a:pt x="7602" y="45693"/>
                    <a:pt x="3939" y="50059"/>
                  </a:cubicBezTo>
                  <a:lnTo>
                    <a:pt x="3939" y="50058"/>
                  </a:lnTo>
                  <a:cubicBezTo>
                    <a:pt x="7601" y="45692"/>
                    <a:pt x="11160" y="43247"/>
                    <a:pt x="14651" y="42086"/>
                  </a:cubicBezTo>
                  <a:close/>
                  <a:moveTo>
                    <a:pt x="20015" y="0"/>
                  </a:moveTo>
                  <a:cubicBezTo>
                    <a:pt x="19873" y="0"/>
                    <a:pt x="19731" y="2"/>
                    <a:pt x="19589" y="5"/>
                  </a:cubicBezTo>
                  <a:cubicBezTo>
                    <a:pt x="13929" y="175"/>
                    <a:pt x="8121" y="3213"/>
                    <a:pt x="2017" y="11997"/>
                  </a:cubicBezTo>
                  <a:cubicBezTo>
                    <a:pt x="1914" y="12146"/>
                    <a:pt x="1810" y="12289"/>
                    <a:pt x="1707" y="12438"/>
                  </a:cubicBezTo>
                  <a:cubicBezTo>
                    <a:pt x="1401" y="21501"/>
                    <a:pt x="1094" y="30565"/>
                    <a:pt x="787" y="39629"/>
                  </a:cubicBezTo>
                  <a:cubicBezTo>
                    <a:pt x="743" y="40919"/>
                    <a:pt x="700" y="42211"/>
                    <a:pt x="656" y="43502"/>
                  </a:cubicBezTo>
                  <a:cubicBezTo>
                    <a:pt x="613" y="44792"/>
                    <a:pt x="569" y="46084"/>
                    <a:pt x="525" y="47375"/>
                  </a:cubicBezTo>
                  <a:cubicBezTo>
                    <a:pt x="481" y="48666"/>
                    <a:pt x="437" y="49957"/>
                    <a:pt x="393" y="51248"/>
                  </a:cubicBezTo>
                  <a:cubicBezTo>
                    <a:pt x="350" y="52539"/>
                    <a:pt x="306" y="53831"/>
                    <a:pt x="262" y="55121"/>
                  </a:cubicBezTo>
                  <a:cubicBezTo>
                    <a:pt x="219" y="56412"/>
                    <a:pt x="175" y="57704"/>
                    <a:pt x="132" y="58994"/>
                  </a:cubicBezTo>
                  <a:cubicBezTo>
                    <a:pt x="88" y="60286"/>
                    <a:pt x="44" y="61577"/>
                    <a:pt x="0" y="62868"/>
                  </a:cubicBezTo>
                  <a:cubicBezTo>
                    <a:pt x="810" y="61606"/>
                    <a:pt x="1616" y="60483"/>
                    <a:pt x="2420" y="59377"/>
                  </a:cubicBezTo>
                  <a:cubicBezTo>
                    <a:pt x="5116" y="55797"/>
                    <a:pt x="7764" y="53311"/>
                    <a:pt x="10371" y="51634"/>
                  </a:cubicBezTo>
                  <a:cubicBezTo>
                    <a:pt x="13634" y="49541"/>
                    <a:pt x="16816" y="48732"/>
                    <a:pt x="19947" y="48732"/>
                  </a:cubicBezTo>
                  <a:cubicBezTo>
                    <a:pt x="21821" y="48732"/>
                    <a:pt x="23676" y="49022"/>
                    <a:pt x="25520" y="49499"/>
                  </a:cubicBezTo>
                  <a:cubicBezTo>
                    <a:pt x="31627" y="51097"/>
                    <a:pt x="37583" y="54796"/>
                    <a:pt x="43617" y="57454"/>
                  </a:cubicBezTo>
                  <a:cubicBezTo>
                    <a:pt x="47431" y="59108"/>
                    <a:pt x="51268" y="60405"/>
                    <a:pt x="55190" y="60405"/>
                  </a:cubicBezTo>
                  <a:cubicBezTo>
                    <a:pt x="58981" y="60405"/>
                    <a:pt x="62850" y="59193"/>
                    <a:pt x="66852" y="55920"/>
                  </a:cubicBezTo>
                  <a:cubicBezTo>
                    <a:pt x="69361" y="53848"/>
                    <a:pt x="71905" y="50932"/>
                    <a:pt x="74495" y="47007"/>
                  </a:cubicBezTo>
                  <a:cubicBezTo>
                    <a:pt x="74532" y="45885"/>
                    <a:pt x="74571" y="44763"/>
                    <a:pt x="74608" y="43641"/>
                  </a:cubicBezTo>
                  <a:cubicBezTo>
                    <a:pt x="74646" y="42518"/>
                    <a:pt x="74684" y="41397"/>
                    <a:pt x="74722" y="40274"/>
                  </a:cubicBezTo>
                  <a:cubicBezTo>
                    <a:pt x="74760" y="39153"/>
                    <a:pt x="74799" y="38030"/>
                    <a:pt x="74836" y="36908"/>
                  </a:cubicBezTo>
                  <a:cubicBezTo>
                    <a:pt x="74874" y="35785"/>
                    <a:pt x="74911" y="34664"/>
                    <a:pt x="74950" y="33541"/>
                  </a:cubicBezTo>
                  <a:cubicBezTo>
                    <a:pt x="74987" y="32420"/>
                    <a:pt x="75026" y="31297"/>
                    <a:pt x="75064" y="30176"/>
                  </a:cubicBezTo>
                  <a:cubicBezTo>
                    <a:pt x="75103" y="29031"/>
                    <a:pt x="75141" y="27886"/>
                    <a:pt x="75180" y="26741"/>
                  </a:cubicBezTo>
                  <a:cubicBezTo>
                    <a:pt x="75218" y="25618"/>
                    <a:pt x="75256" y="24496"/>
                    <a:pt x="75295" y="23374"/>
                  </a:cubicBezTo>
                  <a:cubicBezTo>
                    <a:pt x="75333" y="22252"/>
                    <a:pt x="75371" y="21129"/>
                    <a:pt x="75408" y="20008"/>
                  </a:cubicBezTo>
                  <a:cubicBezTo>
                    <a:pt x="75447" y="18885"/>
                    <a:pt x="75484" y="17764"/>
                    <a:pt x="75522" y="16641"/>
                  </a:cubicBezTo>
                  <a:cubicBezTo>
                    <a:pt x="75560" y="15518"/>
                    <a:pt x="75598" y="14397"/>
                    <a:pt x="75636" y="13274"/>
                  </a:cubicBezTo>
                  <a:cubicBezTo>
                    <a:pt x="75674" y="12152"/>
                    <a:pt x="75712" y="11030"/>
                    <a:pt x="75750" y="9908"/>
                  </a:cubicBezTo>
                  <a:cubicBezTo>
                    <a:pt x="75788" y="8785"/>
                    <a:pt x="75826" y="7664"/>
                    <a:pt x="75864" y="6541"/>
                  </a:cubicBezTo>
                  <a:cubicBezTo>
                    <a:pt x="75900" y="5488"/>
                    <a:pt x="75931" y="4442"/>
                    <a:pt x="75977" y="3374"/>
                  </a:cubicBezTo>
                  <a:cubicBezTo>
                    <a:pt x="75980" y="3302"/>
                    <a:pt x="75974" y="3264"/>
                    <a:pt x="75953" y="3264"/>
                  </a:cubicBezTo>
                  <a:cubicBezTo>
                    <a:pt x="75922" y="3264"/>
                    <a:pt x="75860" y="3341"/>
                    <a:pt x="75745" y="3505"/>
                  </a:cubicBezTo>
                  <a:cubicBezTo>
                    <a:pt x="74917" y="4693"/>
                    <a:pt x="74092" y="5742"/>
                    <a:pt x="73271" y="6685"/>
                  </a:cubicBezTo>
                  <a:cubicBezTo>
                    <a:pt x="73197" y="6893"/>
                    <a:pt x="73066" y="6987"/>
                    <a:pt x="72963" y="7106"/>
                  </a:cubicBezTo>
                  <a:cubicBezTo>
                    <a:pt x="68537" y="12223"/>
                    <a:pt x="64262" y="14403"/>
                    <a:pt x="60076" y="14885"/>
                  </a:cubicBezTo>
                  <a:cubicBezTo>
                    <a:pt x="59472" y="14953"/>
                    <a:pt x="58870" y="14986"/>
                    <a:pt x="58270" y="14986"/>
                  </a:cubicBezTo>
                  <a:cubicBezTo>
                    <a:pt x="54013" y="14986"/>
                    <a:pt x="49868" y="13356"/>
                    <a:pt x="45760" y="11229"/>
                  </a:cubicBezTo>
                  <a:cubicBezTo>
                    <a:pt x="44219" y="10430"/>
                    <a:pt x="42676" y="9512"/>
                    <a:pt x="41154" y="8674"/>
                  </a:cubicBezTo>
                  <a:cubicBezTo>
                    <a:pt x="39745" y="7842"/>
                    <a:pt x="38336" y="6981"/>
                    <a:pt x="36928" y="6160"/>
                  </a:cubicBezTo>
                  <a:cubicBezTo>
                    <a:pt x="31373" y="2927"/>
                    <a:pt x="25798" y="0"/>
                    <a:pt x="20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" name="Google Shape;1435;p69"/>
          <p:cNvGrpSpPr/>
          <p:nvPr/>
        </p:nvGrpSpPr>
        <p:grpSpPr>
          <a:xfrm>
            <a:off x="7280518" y="2094617"/>
            <a:ext cx="370848" cy="432316"/>
            <a:chOff x="6680175" y="1843025"/>
            <a:chExt cx="459425" cy="535575"/>
          </a:xfrm>
        </p:grpSpPr>
        <p:sp>
          <p:nvSpPr>
            <p:cNvPr id="144" name="Google Shape;1436;p69"/>
            <p:cNvSpPr/>
            <p:nvPr/>
          </p:nvSpPr>
          <p:spPr>
            <a:xfrm>
              <a:off x="6680250" y="2052775"/>
              <a:ext cx="459275" cy="311600"/>
            </a:xfrm>
            <a:custGeom>
              <a:avLst/>
              <a:gdLst/>
              <a:ahLst/>
              <a:cxnLst/>
              <a:rect l="l" t="t" r="r" b="b"/>
              <a:pathLst>
                <a:path w="18371" h="12464" extrusionOk="0">
                  <a:moveTo>
                    <a:pt x="1008" y="0"/>
                  </a:moveTo>
                  <a:lnTo>
                    <a:pt x="1" y="747"/>
                  </a:lnTo>
                  <a:lnTo>
                    <a:pt x="8674" y="12464"/>
                  </a:lnTo>
                  <a:lnTo>
                    <a:pt x="9186" y="12085"/>
                  </a:lnTo>
                  <a:lnTo>
                    <a:pt x="9698" y="12464"/>
                  </a:lnTo>
                  <a:lnTo>
                    <a:pt x="18371" y="747"/>
                  </a:lnTo>
                  <a:lnTo>
                    <a:pt x="17362" y="0"/>
                  </a:lnTo>
                  <a:lnTo>
                    <a:pt x="11070" y="8501"/>
                  </a:lnTo>
                  <a:lnTo>
                    <a:pt x="14159" y="753"/>
                  </a:lnTo>
                  <a:lnTo>
                    <a:pt x="12993" y="288"/>
                  </a:lnTo>
                  <a:lnTo>
                    <a:pt x="9774" y="8361"/>
                  </a:lnTo>
                  <a:lnTo>
                    <a:pt x="9774" y="521"/>
                  </a:lnTo>
                  <a:lnTo>
                    <a:pt x="8518" y="521"/>
                  </a:lnTo>
                  <a:lnTo>
                    <a:pt x="8518" y="8249"/>
                  </a:lnTo>
                  <a:lnTo>
                    <a:pt x="5346" y="293"/>
                  </a:lnTo>
                  <a:lnTo>
                    <a:pt x="4180" y="759"/>
                  </a:lnTo>
                  <a:lnTo>
                    <a:pt x="7227" y="8400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1437;p69"/>
            <p:cNvSpPr/>
            <p:nvPr/>
          </p:nvSpPr>
          <p:spPr>
            <a:xfrm>
              <a:off x="6853025" y="2347200"/>
              <a:ext cx="113700" cy="31400"/>
            </a:xfrm>
            <a:custGeom>
              <a:avLst/>
              <a:gdLst/>
              <a:ahLst/>
              <a:cxnLst/>
              <a:rect l="l" t="t" r="r" b="b"/>
              <a:pathLst>
                <a:path w="4548" h="1256" extrusionOk="0">
                  <a:moveTo>
                    <a:pt x="1" y="0"/>
                  </a:moveTo>
                  <a:lnTo>
                    <a:pt x="1" y="1256"/>
                  </a:lnTo>
                  <a:lnTo>
                    <a:pt x="4547" y="1256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1438;p69"/>
            <p:cNvSpPr/>
            <p:nvPr/>
          </p:nvSpPr>
          <p:spPr>
            <a:xfrm>
              <a:off x="6909875" y="2347200"/>
              <a:ext cx="56850" cy="31400"/>
            </a:xfrm>
            <a:custGeom>
              <a:avLst/>
              <a:gdLst/>
              <a:ahLst/>
              <a:cxnLst/>
              <a:rect l="l" t="t" r="r" b="b"/>
              <a:pathLst>
                <a:path w="2274" h="1256" extrusionOk="0">
                  <a:moveTo>
                    <a:pt x="1" y="0"/>
                  </a:moveTo>
                  <a:lnTo>
                    <a:pt x="1" y="1256"/>
                  </a:lnTo>
                  <a:lnTo>
                    <a:pt x="2273" y="1256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1439;p69"/>
            <p:cNvSpPr/>
            <p:nvPr/>
          </p:nvSpPr>
          <p:spPr>
            <a:xfrm>
              <a:off x="6680175" y="1843075"/>
              <a:ext cx="459425" cy="243375"/>
            </a:xfrm>
            <a:custGeom>
              <a:avLst/>
              <a:gdLst/>
              <a:ahLst/>
              <a:cxnLst/>
              <a:rect l="l" t="t" r="r" b="b"/>
              <a:pathLst>
                <a:path w="18377" h="9735" extrusionOk="0">
                  <a:moveTo>
                    <a:pt x="18377" y="9185"/>
                  </a:moveTo>
                  <a:lnTo>
                    <a:pt x="18375" y="9186"/>
                  </a:lnTo>
                  <a:lnTo>
                    <a:pt x="18375" y="9186"/>
                  </a:lnTo>
                  <a:cubicBezTo>
                    <a:pt x="18375" y="9187"/>
                    <a:pt x="18375" y="9188"/>
                    <a:pt x="18375" y="9188"/>
                  </a:cubicBezTo>
                  <a:lnTo>
                    <a:pt x="18377" y="9185"/>
                  </a:lnTo>
                  <a:close/>
                  <a:moveTo>
                    <a:pt x="9189" y="0"/>
                  </a:moveTo>
                  <a:cubicBezTo>
                    <a:pt x="6734" y="0"/>
                    <a:pt x="4427" y="956"/>
                    <a:pt x="2691" y="2691"/>
                  </a:cubicBezTo>
                  <a:cubicBezTo>
                    <a:pt x="956" y="4427"/>
                    <a:pt x="1" y="6734"/>
                    <a:pt x="1" y="9188"/>
                  </a:cubicBezTo>
                  <a:lnTo>
                    <a:pt x="1111" y="9702"/>
                  </a:lnTo>
                  <a:cubicBezTo>
                    <a:pt x="1119" y="9693"/>
                    <a:pt x="1800" y="8888"/>
                    <a:pt x="2716" y="8859"/>
                  </a:cubicBezTo>
                  <a:cubicBezTo>
                    <a:pt x="2736" y="8858"/>
                    <a:pt x="2755" y="8857"/>
                    <a:pt x="2774" y="8857"/>
                  </a:cubicBezTo>
                  <a:cubicBezTo>
                    <a:pt x="3333" y="8857"/>
                    <a:pt x="3897" y="9153"/>
                    <a:pt x="4454" y="9735"/>
                  </a:cubicBezTo>
                  <a:lnTo>
                    <a:pt x="5395" y="9698"/>
                  </a:lnTo>
                  <a:cubicBezTo>
                    <a:pt x="5401" y="9690"/>
                    <a:pt x="6077" y="8893"/>
                    <a:pt x="6989" y="8857"/>
                  </a:cubicBezTo>
                  <a:cubicBezTo>
                    <a:pt x="7013" y="8856"/>
                    <a:pt x="7036" y="8856"/>
                    <a:pt x="7059" y="8856"/>
                  </a:cubicBezTo>
                  <a:cubicBezTo>
                    <a:pt x="7614" y="8856"/>
                    <a:pt x="8155" y="9129"/>
                    <a:pt x="8711" y="9710"/>
                  </a:cubicBezTo>
                  <a:lnTo>
                    <a:pt x="9189" y="9704"/>
                  </a:lnTo>
                  <a:lnTo>
                    <a:pt x="9674" y="9698"/>
                  </a:lnTo>
                  <a:cubicBezTo>
                    <a:pt x="9681" y="9690"/>
                    <a:pt x="10356" y="8893"/>
                    <a:pt x="11269" y="8857"/>
                  </a:cubicBezTo>
                  <a:cubicBezTo>
                    <a:pt x="11290" y="8856"/>
                    <a:pt x="11312" y="8856"/>
                    <a:pt x="11334" y="8856"/>
                  </a:cubicBezTo>
                  <a:cubicBezTo>
                    <a:pt x="11893" y="8856"/>
                    <a:pt x="12458" y="9151"/>
                    <a:pt x="13015" y="9733"/>
                  </a:cubicBezTo>
                  <a:lnTo>
                    <a:pt x="13954" y="9696"/>
                  </a:lnTo>
                  <a:cubicBezTo>
                    <a:pt x="13960" y="9689"/>
                    <a:pt x="14637" y="8891"/>
                    <a:pt x="15549" y="8856"/>
                  </a:cubicBezTo>
                  <a:cubicBezTo>
                    <a:pt x="15571" y="8855"/>
                    <a:pt x="15592" y="8854"/>
                    <a:pt x="15614" y="8854"/>
                  </a:cubicBezTo>
                  <a:cubicBezTo>
                    <a:pt x="16172" y="8854"/>
                    <a:pt x="16738" y="9150"/>
                    <a:pt x="17294" y="9732"/>
                  </a:cubicBezTo>
                  <a:lnTo>
                    <a:pt x="18375" y="9186"/>
                  </a:lnTo>
                  <a:lnTo>
                    <a:pt x="18375" y="9186"/>
                  </a:lnTo>
                  <a:cubicBezTo>
                    <a:pt x="18375" y="6733"/>
                    <a:pt x="17419" y="4427"/>
                    <a:pt x="15685" y="2691"/>
                  </a:cubicBezTo>
                  <a:cubicBezTo>
                    <a:pt x="13950" y="956"/>
                    <a:pt x="11642" y="0"/>
                    <a:pt x="9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1440;p69"/>
            <p:cNvSpPr/>
            <p:nvPr/>
          </p:nvSpPr>
          <p:spPr>
            <a:xfrm>
              <a:off x="6909875" y="1843025"/>
              <a:ext cx="229725" cy="243400"/>
            </a:xfrm>
            <a:custGeom>
              <a:avLst/>
              <a:gdLst/>
              <a:ahLst/>
              <a:cxnLst/>
              <a:rect l="l" t="t" r="r" b="b"/>
              <a:pathLst>
                <a:path w="9189" h="9736" extrusionOk="0">
                  <a:moveTo>
                    <a:pt x="1" y="1"/>
                  </a:moveTo>
                  <a:lnTo>
                    <a:pt x="1" y="9706"/>
                  </a:lnTo>
                  <a:lnTo>
                    <a:pt x="486" y="9700"/>
                  </a:lnTo>
                  <a:cubicBezTo>
                    <a:pt x="493" y="9692"/>
                    <a:pt x="1168" y="8895"/>
                    <a:pt x="2081" y="8859"/>
                  </a:cubicBezTo>
                  <a:cubicBezTo>
                    <a:pt x="2102" y="8858"/>
                    <a:pt x="2124" y="8858"/>
                    <a:pt x="2146" y="8858"/>
                  </a:cubicBezTo>
                  <a:cubicBezTo>
                    <a:pt x="2705" y="8858"/>
                    <a:pt x="3270" y="9153"/>
                    <a:pt x="3827" y="9735"/>
                  </a:cubicBezTo>
                  <a:lnTo>
                    <a:pt x="4766" y="9698"/>
                  </a:lnTo>
                  <a:cubicBezTo>
                    <a:pt x="4772" y="9691"/>
                    <a:pt x="5449" y="8893"/>
                    <a:pt x="6361" y="8858"/>
                  </a:cubicBezTo>
                  <a:cubicBezTo>
                    <a:pt x="6383" y="8857"/>
                    <a:pt x="6404" y="8856"/>
                    <a:pt x="6426" y="8856"/>
                  </a:cubicBezTo>
                  <a:cubicBezTo>
                    <a:pt x="6984" y="8856"/>
                    <a:pt x="7550" y="9152"/>
                    <a:pt x="8106" y="9734"/>
                  </a:cubicBezTo>
                  <a:lnTo>
                    <a:pt x="9189" y="9187"/>
                  </a:lnTo>
                  <a:lnTo>
                    <a:pt x="9189" y="9187"/>
                  </a:lnTo>
                  <a:cubicBezTo>
                    <a:pt x="9189" y="9188"/>
                    <a:pt x="9189" y="9188"/>
                    <a:pt x="9189" y="9189"/>
                  </a:cubicBezTo>
                  <a:lnTo>
                    <a:pt x="9189" y="9187"/>
                  </a:lnTo>
                  <a:lnTo>
                    <a:pt x="9189" y="9187"/>
                  </a:lnTo>
                  <a:lnTo>
                    <a:pt x="9189" y="9187"/>
                  </a:lnTo>
                  <a:cubicBezTo>
                    <a:pt x="9188" y="6734"/>
                    <a:pt x="8231" y="4427"/>
                    <a:pt x="6497" y="2693"/>
                  </a:cubicBezTo>
                  <a:cubicBezTo>
                    <a:pt x="4762" y="956"/>
                    <a:pt x="245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9" name="Google Shape;1669;p69"/>
          <p:cNvGrpSpPr/>
          <p:nvPr/>
        </p:nvGrpSpPr>
        <p:grpSpPr>
          <a:xfrm>
            <a:off x="773040" y="417464"/>
            <a:ext cx="432332" cy="257119"/>
            <a:chOff x="6503733" y="1433049"/>
            <a:chExt cx="477030" cy="283702"/>
          </a:xfrm>
        </p:grpSpPr>
        <p:sp>
          <p:nvSpPr>
            <p:cNvPr id="150" name="Google Shape;1670;p69"/>
            <p:cNvSpPr/>
            <p:nvPr/>
          </p:nvSpPr>
          <p:spPr>
            <a:xfrm>
              <a:off x="6786901" y="1449080"/>
              <a:ext cx="193861" cy="91086"/>
            </a:xfrm>
            <a:custGeom>
              <a:avLst/>
              <a:gdLst/>
              <a:ahLst/>
              <a:cxnLst/>
              <a:rect l="l" t="t" r="r" b="b"/>
              <a:pathLst>
                <a:path w="8707" h="4091" extrusionOk="0">
                  <a:moveTo>
                    <a:pt x="0" y="0"/>
                  </a:moveTo>
                  <a:lnTo>
                    <a:pt x="0" y="4091"/>
                  </a:lnTo>
                  <a:lnTo>
                    <a:pt x="2461" y="4091"/>
                  </a:lnTo>
                  <a:lnTo>
                    <a:pt x="2632" y="4085"/>
                  </a:lnTo>
                  <a:cubicBezTo>
                    <a:pt x="2801" y="4081"/>
                    <a:pt x="3007" y="4072"/>
                    <a:pt x="3242" y="4055"/>
                  </a:cubicBezTo>
                  <a:cubicBezTo>
                    <a:pt x="4532" y="3961"/>
                    <a:pt x="6685" y="3639"/>
                    <a:pt x="8081" y="2538"/>
                  </a:cubicBezTo>
                  <a:lnTo>
                    <a:pt x="8706" y="2046"/>
                  </a:lnTo>
                  <a:lnTo>
                    <a:pt x="8082" y="1553"/>
                  </a:lnTo>
                  <a:cubicBezTo>
                    <a:pt x="6685" y="452"/>
                    <a:pt x="4532" y="130"/>
                    <a:pt x="3243" y="36"/>
                  </a:cubicBezTo>
                  <a:cubicBezTo>
                    <a:pt x="3007" y="19"/>
                    <a:pt x="2801" y="11"/>
                    <a:pt x="2634" y="5"/>
                  </a:cubicBezTo>
                  <a:lnTo>
                    <a:pt x="24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1671;p69"/>
            <p:cNvSpPr/>
            <p:nvPr/>
          </p:nvSpPr>
          <p:spPr>
            <a:xfrm>
              <a:off x="6786901" y="1494612"/>
              <a:ext cx="193861" cy="45554"/>
            </a:xfrm>
            <a:custGeom>
              <a:avLst/>
              <a:gdLst/>
              <a:ahLst/>
              <a:cxnLst/>
              <a:rect l="l" t="t" r="r" b="b"/>
              <a:pathLst>
                <a:path w="8707" h="2046" extrusionOk="0">
                  <a:moveTo>
                    <a:pt x="0" y="1"/>
                  </a:moveTo>
                  <a:lnTo>
                    <a:pt x="0" y="2046"/>
                  </a:lnTo>
                  <a:lnTo>
                    <a:pt x="2461" y="2046"/>
                  </a:lnTo>
                  <a:lnTo>
                    <a:pt x="2632" y="2040"/>
                  </a:lnTo>
                  <a:cubicBezTo>
                    <a:pt x="2801" y="2036"/>
                    <a:pt x="3007" y="2027"/>
                    <a:pt x="3242" y="2010"/>
                  </a:cubicBezTo>
                  <a:cubicBezTo>
                    <a:pt x="4532" y="1916"/>
                    <a:pt x="6685" y="1594"/>
                    <a:pt x="8081" y="493"/>
                  </a:cubicBezTo>
                  <a:lnTo>
                    <a:pt x="87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Google Shape;1672;p69"/>
            <p:cNvSpPr/>
            <p:nvPr/>
          </p:nvSpPr>
          <p:spPr>
            <a:xfrm>
              <a:off x="6749807" y="1433049"/>
              <a:ext cx="65659" cy="123192"/>
            </a:xfrm>
            <a:custGeom>
              <a:avLst/>
              <a:gdLst/>
              <a:ahLst/>
              <a:cxnLst/>
              <a:rect l="l" t="t" r="r" b="b"/>
              <a:pathLst>
                <a:path w="2949" h="5533" extrusionOk="0">
                  <a:moveTo>
                    <a:pt x="429" y="0"/>
                  </a:moveTo>
                  <a:lnTo>
                    <a:pt x="0" y="1164"/>
                  </a:lnTo>
                  <a:lnTo>
                    <a:pt x="220" y="1244"/>
                  </a:lnTo>
                  <a:lnTo>
                    <a:pt x="220" y="4284"/>
                  </a:lnTo>
                  <a:lnTo>
                    <a:pt x="18" y="4351"/>
                  </a:lnTo>
                  <a:lnTo>
                    <a:pt x="415" y="5532"/>
                  </a:lnTo>
                  <a:lnTo>
                    <a:pt x="485" y="5532"/>
                  </a:lnTo>
                  <a:lnTo>
                    <a:pt x="518" y="5520"/>
                  </a:lnTo>
                  <a:lnTo>
                    <a:pt x="2949" y="4811"/>
                  </a:lnTo>
                  <a:lnTo>
                    <a:pt x="2949" y="720"/>
                  </a:lnTo>
                  <a:lnTo>
                    <a:pt x="517" y="3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Google Shape;1673;p69"/>
            <p:cNvSpPr/>
            <p:nvPr/>
          </p:nvSpPr>
          <p:spPr>
            <a:xfrm>
              <a:off x="6503733" y="1448033"/>
              <a:ext cx="67107" cy="93201"/>
            </a:xfrm>
            <a:custGeom>
              <a:avLst/>
              <a:gdLst/>
              <a:ahLst/>
              <a:cxnLst/>
              <a:rect l="l" t="t" r="r" b="b"/>
              <a:pathLst>
                <a:path w="3014" h="4186" extrusionOk="0">
                  <a:moveTo>
                    <a:pt x="1" y="1"/>
                  </a:moveTo>
                  <a:lnTo>
                    <a:pt x="1" y="4186"/>
                  </a:lnTo>
                  <a:lnTo>
                    <a:pt x="3014" y="41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Google Shape;1674;p69"/>
            <p:cNvSpPr/>
            <p:nvPr/>
          </p:nvSpPr>
          <p:spPr>
            <a:xfrm>
              <a:off x="6503733" y="1494612"/>
              <a:ext cx="67107" cy="46623"/>
            </a:xfrm>
            <a:custGeom>
              <a:avLst/>
              <a:gdLst/>
              <a:ahLst/>
              <a:cxnLst/>
              <a:rect l="l" t="t" r="r" b="b"/>
              <a:pathLst>
                <a:path w="3014" h="2094" extrusionOk="0">
                  <a:moveTo>
                    <a:pt x="1" y="1"/>
                  </a:moveTo>
                  <a:lnTo>
                    <a:pt x="1" y="2094"/>
                  </a:lnTo>
                  <a:lnTo>
                    <a:pt x="3014" y="2094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Google Shape;1675;p69"/>
            <p:cNvSpPr/>
            <p:nvPr/>
          </p:nvSpPr>
          <p:spPr>
            <a:xfrm>
              <a:off x="6750186" y="1494612"/>
              <a:ext cx="65281" cy="61630"/>
            </a:xfrm>
            <a:custGeom>
              <a:avLst/>
              <a:gdLst/>
              <a:ahLst/>
              <a:cxnLst/>
              <a:rect l="l" t="t" r="r" b="b"/>
              <a:pathLst>
                <a:path w="2932" h="2768" extrusionOk="0">
                  <a:moveTo>
                    <a:pt x="203" y="1"/>
                  </a:moveTo>
                  <a:lnTo>
                    <a:pt x="203" y="1519"/>
                  </a:lnTo>
                  <a:lnTo>
                    <a:pt x="1" y="1586"/>
                  </a:lnTo>
                  <a:lnTo>
                    <a:pt x="398" y="2767"/>
                  </a:lnTo>
                  <a:lnTo>
                    <a:pt x="468" y="2767"/>
                  </a:lnTo>
                  <a:lnTo>
                    <a:pt x="501" y="2755"/>
                  </a:lnTo>
                  <a:lnTo>
                    <a:pt x="2932" y="2046"/>
                  </a:lnTo>
                  <a:lnTo>
                    <a:pt x="29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Google Shape;1676;p69"/>
            <p:cNvSpPr/>
            <p:nvPr/>
          </p:nvSpPr>
          <p:spPr>
            <a:xfrm>
              <a:off x="6542897" y="1433049"/>
              <a:ext cx="218464" cy="123148"/>
            </a:xfrm>
            <a:custGeom>
              <a:avLst/>
              <a:gdLst/>
              <a:ahLst/>
              <a:cxnLst/>
              <a:rect l="l" t="t" r="r" b="b"/>
              <a:pathLst>
                <a:path w="9812" h="5531" extrusionOk="0">
                  <a:moveTo>
                    <a:pt x="0" y="0"/>
                  </a:moveTo>
                  <a:lnTo>
                    <a:pt x="0" y="5531"/>
                  </a:lnTo>
                  <a:lnTo>
                    <a:pt x="9780" y="5531"/>
                  </a:lnTo>
                  <a:lnTo>
                    <a:pt x="9811" y="5520"/>
                  </a:lnTo>
                  <a:lnTo>
                    <a:pt x="9811" y="3"/>
                  </a:lnTo>
                  <a:lnTo>
                    <a:pt x="98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Google Shape;1677;p69"/>
            <p:cNvSpPr/>
            <p:nvPr/>
          </p:nvSpPr>
          <p:spPr>
            <a:xfrm>
              <a:off x="6542852" y="1494612"/>
              <a:ext cx="218509" cy="61585"/>
            </a:xfrm>
            <a:custGeom>
              <a:avLst/>
              <a:gdLst/>
              <a:ahLst/>
              <a:cxnLst/>
              <a:rect l="l" t="t" r="r" b="b"/>
              <a:pathLst>
                <a:path w="9814" h="2766" extrusionOk="0">
                  <a:moveTo>
                    <a:pt x="1" y="1"/>
                  </a:moveTo>
                  <a:lnTo>
                    <a:pt x="2" y="2766"/>
                  </a:lnTo>
                  <a:lnTo>
                    <a:pt x="9782" y="2766"/>
                  </a:lnTo>
                  <a:lnTo>
                    <a:pt x="9813" y="2755"/>
                  </a:lnTo>
                  <a:lnTo>
                    <a:pt x="9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Google Shape;1678;p69"/>
            <p:cNvSpPr/>
            <p:nvPr/>
          </p:nvSpPr>
          <p:spPr>
            <a:xfrm>
              <a:off x="6786901" y="1609656"/>
              <a:ext cx="193861" cy="91086"/>
            </a:xfrm>
            <a:custGeom>
              <a:avLst/>
              <a:gdLst/>
              <a:ahLst/>
              <a:cxnLst/>
              <a:rect l="l" t="t" r="r" b="b"/>
              <a:pathLst>
                <a:path w="8707" h="4091" extrusionOk="0">
                  <a:moveTo>
                    <a:pt x="0" y="1"/>
                  </a:moveTo>
                  <a:lnTo>
                    <a:pt x="0" y="4090"/>
                  </a:lnTo>
                  <a:lnTo>
                    <a:pt x="2461" y="4090"/>
                  </a:lnTo>
                  <a:lnTo>
                    <a:pt x="2632" y="4086"/>
                  </a:lnTo>
                  <a:cubicBezTo>
                    <a:pt x="2801" y="4081"/>
                    <a:pt x="3007" y="4072"/>
                    <a:pt x="3242" y="4054"/>
                  </a:cubicBezTo>
                  <a:cubicBezTo>
                    <a:pt x="4532" y="3962"/>
                    <a:pt x="6685" y="3639"/>
                    <a:pt x="8081" y="2539"/>
                  </a:cubicBezTo>
                  <a:lnTo>
                    <a:pt x="8706" y="2046"/>
                  </a:lnTo>
                  <a:lnTo>
                    <a:pt x="8082" y="1552"/>
                  </a:lnTo>
                  <a:cubicBezTo>
                    <a:pt x="6685" y="452"/>
                    <a:pt x="4532" y="129"/>
                    <a:pt x="3243" y="35"/>
                  </a:cubicBezTo>
                  <a:cubicBezTo>
                    <a:pt x="3007" y="19"/>
                    <a:pt x="2801" y="10"/>
                    <a:pt x="2634" y="5"/>
                  </a:cubicBezTo>
                  <a:lnTo>
                    <a:pt x="24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Google Shape;1679;p69"/>
            <p:cNvSpPr/>
            <p:nvPr/>
          </p:nvSpPr>
          <p:spPr>
            <a:xfrm>
              <a:off x="6786901" y="1655166"/>
              <a:ext cx="193861" cy="45576"/>
            </a:xfrm>
            <a:custGeom>
              <a:avLst/>
              <a:gdLst/>
              <a:ahLst/>
              <a:cxnLst/>
              <a:rect l="l" t="t" r="r" b="b"/>
              <a:pathLst>
                <a:path w="8707" h="2047" extrusionOk="0">
                  <a:moveTo>
                    <a:pt x="0" y="1"/>
                  </a:moveTo>
                  <a:lnTo>
                    <a:pt x="0" y="2046"/>
                  </a:lnTo>
                  <a:lnTo>
                    <a:pt x="2461" y="2046"/>
                  </a:lnTo>
                  <a:lnTo>
                    <a:pt x="2632" y="2042"/>
                  </a:lnTo>
                  <a:cubicBezTo>
                    <a:pt x="2801" y="2037"/>
                    <a:pt x="3007" y="2028"/>
                    <a:pt x="3242" y="2010"/>
                  </a:cubicBezTo>
                  <a:cubicBezTo>
                    <a:pt x="4532" y="1918"/>
                    <a:pt x="6685" y="1595"/>
                    <a:pt x="8081" y="495"/>
                  </a:cubicBezTo>
                  <a:lnTo>
                    <a:pt x="8706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Google Shape;1680;p69"/>
            <p:cNvSpPr/>
            <p:nvPr/>
          </p:nvSpPr>
          <p:spPr>
            <a:xfrm>
              <a:off x="6749807" y="1593603"/>
              <a:ext cx="65659" cy="123148"/>
            </a:xfrm>
            <a:custGeom>
              <a:avLst/>
              <a:gdLst/>
              <a:ahLst/>
              <a:cxnLst/>
              <a:rect l="l" t="t" r="r" b="b"/>
              <a:pathLst>
                <a:path w="2949" h="5531" extrusionOk="0">
                  <a:moveTo>
                    <a:pt x="430" y="1"/>
                  </a:moveTo>
                  <a:lnTo>
                    <a:pt x="0" y="1164"/>
                  </a:lnTo>
                  <a:lnTo>
                    <a:pt x="221" y="1244"/>
                  </a:lnTo>
                  <a:lnTo>
                    <a:pt x="221" y="4283"/>
                  </a:lnTo>
                  <a:lnTo>
                    <a:pt x="19" y="4351"/>
                  </a:lnTo>
                  <a:lnTo>
                    <a:pt x="415" y="5531"/>
                  </a:lnTo>
                  <a:lnTo>
                    <a:pt x="487" y="5531"/>
                  </a:lnTo>
                  <a:lnTo>
                    <a:pt x="518" y="5520"/>
                  </a:lnTo>
                  <a:lnTo>
                    <a:pt x="2949" y="4811"/>
                  </a:lnTo>
                  <a:lnTo>
                    <a:pt x="2949" y="722"/>
                  </a:lnTo>
                  <a:lnTo>
                    <a:pt x="518" y="4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Google Shape;1681;p69"/>
            <p:cNvSpPr/>
            <p:nvPr/>
          </p:nvSpPr>
          <p:spPr>
            <a:xfrm>
              <a:off x="6503733" y="1608610"/>
              <a:ext cx="67107" cy="93201"/>
            </a:xfrm>
            <a:custGeom>
              <a:avLst/>
              <a:gdLst/>
              <a:ahLst/>
              <a:cxnLst/>
              <a:rect l="l" t="t" r="r" b="b"/>
              <a:pathLst>
                <a:path w="3014" h="4186" extrusionOk="0">
                  <a:moveTo>
                    <a:pt x="1" y="0"/>
                  </a:moveTo>
                  <a:lnTo>
                    <a:pt x="1" y="4185"/>
                  </a:lnTo>
                  <a:lnTo>
                    <a:pt x="3014" y="4185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Google Shape;1682;p69"/>
            <p:cNvSpPr/>
            <p:nvPr/>
          </p:nvSpPr>
          <p:spPr>
            <a:xfrm>
              <a:off x="6503733" y="1655166"/>
              <a:ext cx="67107" cy="46645"/>
            </a:xfrm>
            <a:custGeom>
              <a:avLst/>
              <a:gdLst/>
              <a:ahLst/>
              <a:cxnLst/>
              <a:rect l="l" t="t" r="r" b="b"/>
              <a:pathLst>
                <a:path w="3014" h="2095" extrusionOk="0">
                  <a:moveTo>
                    <a:pt x="1" y="1"/>
                  </a:moveTo>
                  <a:lnTo>
                    <a:pt x="1" y="2094"/>
                  </a:lnTo>
                  <a:lnTo>
                    <a:pt x="3014" y="2094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Google Shape;1683;p69"/>
            <p:cNvSpPr/>
            <p:nvPr/>
          </p:nvSpPr>
          <p:spPr>
            <a:xfrm>
              <a:off x="6750230" y="1655211"/>
              <a:ext cx="65236" cy="61540"/>
            </a:xfrm>
            <a:custGeom>
              <a:avLst/>
              <a:gdLst/>
              <a:ahLst/>
              <a:cxnLst/>
              <a:rect l="l" t="t" r="r" b="b"/>
              <a:pathLst>
                <a:path w="2930" h="2764" extrusionOk="0">
                  <a:moveTo>
                    <a:pt x="202" y="0"/>
                  </a:moveTo>
                  <a:lnTo>
                    <a:pt x="202" y="1516"/>
                  </a:lnTo>
                  <a:lnTo>
                    <a:pt x="0" y="1584"/>
                  </a:lnTo>
                  <a:lnTo>
                    <a:pt x="396" y="2764"/>
                  </a:lnTo>
                  <a:lnTo>
                    <a:pt x="468" y="2764"/>
                  </a:lnTo>
                  <a:lnTo>
                    <a:pt x="499" y="2753"/>
                  </a:lnTo>
                  <a:lnTo>
                    <a:pt x="2930" y="204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Google Shape;1684;p69"/>
            <p:cNvSpPr/>
            <p:nvPr/>
          </p:nvSpPr>
          <p:spPr>
            <a:xfrm>
              <a:off x="6542897" y="1593603"/>
              <a:ext cx="218464" cy="123148"/>
            </a:xfrm>
            <a:custGeom>
              <a:avLst/>
              <a:gdLst/>
              <a:ahLst/>
              <a:cxnLst/>
              <a:rect l="l" t="t" r="r" b="b"/>
              <a:pathLst>
                <a:path w="9812" h="5531" extrusionOk="0">
                  <a:moveTo>
                    <a:pt x="0" y="1"/>
                  </a:moveTo>
                  <a:lnTo>
                    <a:pt x="0" y="5531"/>
                  </a:lnTo>
                  <a:lnTo>
                    <a:pt x="9780" y="5531"/>
                  </a:lnTo>
                  <a:lnTo>
                    <a:pt x="9811" y="5520"/>
                  </a:lnTo>
                  <a:lnTo>
                    <a:pt x="9811" y="4"/>
                  </a:lnTo>
                  <a:lnTo>
                    <a:pt x="98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Google Shape;1685;p69"/>
            <p:cNvSpPr/>
            <p:nvPr/>
          </p:nvSpPr>
          <p:spPr>
            <a:xfrm>
              <a:off x="6542852" y="1655211"/>
              <a:ext cx="218509" cy="61540"/>
            </a:xfrm>
            <a:custGeom>
              <a:avLst/>
              <a:gdLst/>
              <a:ahLst/>
              <a:cxnLst/>
              <a:rect l="l" t="t" r="r" b="b"/>
              <a:pathLst>
                <a:path w="9814" h="2764" extrusionOk="0">
                  <a:moveTo>
                    <a:pt x="1" y="0"/>
                  </a:moveTo>
                  <a:lnTo>
                    <a:pt x="2" y="2764"/>
                  </a:lnTo>
                  <a:lnTo>
                    <a:pt x="9782" y="2764"/>
                  </a:lnTo>
                  <a:lnTo>
                    <a:pt x="9813" y="2753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6" name="Google Shape;1887;p69"/>
          <p:cNvGrpSpPr/>
          <p:nvPr/>
        </p:nvGrpSpPr>
        <p:grpSpPr>
          <a:xfrm>
            <a:off x="4911474" y="3506810"/>
            <a:ext cx="1128194" cy="849558"/>
            <a:chOff x="5434203" y="4257029"/>
            <a:chExt cx="477009" cy="353214"/>
          </a:xfrm>
        </p:grpSpPr>
        <p:sp>
          <p:nvSpPr>
            <p:cNvPr id="167" name="Google Shape;1888;p69"/>
            <p:cNvSpPr/>
            <p:nvPr/>
          </p:nvSpPr>
          <p:spPr>
            <a:xfrm>
              <a:off x="5554301" y="4257029"/>
              <a:ext cx="147706" cy="67107"/>
            </a:xfrm>
            <a:custGeom>
              <a:avLst/>
              <a:gdLst/>
              <a:ahLst/>
              <a:cxnLst/>
              <a:rect l="l" t="t" r="r" b="b"/>
              <a:pathLst>
                <a:path w="6634" h="3014" extrusionOk="0">
                  <a:moveTo>
                    <a:pt x="0" y="0"/>
                  </a:moveTo>
                  <a:lnTo>
                    <a:pt x="0" y="1256"/>
                  </a:lnTo>
                  <a:lnTo>
                    <a:pt x="5378" y="1256"/>
                  </a:lnTo>
                  <a:lnTo>
                    <a:pt x="5378" y="3013"/>
                  </a:lnTo>
                  <a:lnTo>
                    <a:pt x="6634" y="3013"/>
                  </a:lnTo>
                  <a:lnTo>
                    <a:pt x="66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Google Shape;1889;p69"/>
            <p:cNvSpPr/>
            <p:nvPr/>
          </p:nvSpPr>
          <p:spPr>
            <a:xfrm>
              <a:off x="5745781" y="4365750"/>
              <a:ext cx="94960" cy="75345"/>
            </a:xfrm>
            <a:custGeom>
              <a:avLst/>
              <a:gdLst/>
              <a:ahLst/>
              <a:cxnLst/>
              <a:rect l="l" t="t" r="r" b="b"/>
              <a:pathLst>
                <a:path w="4265" h="3384" extrusionOk="0">
                  <a:moveTo>
                    <a:pt x="0" y="1"/>
                  </a:moveTo>
                  <a:lnTo>
                    <a:pt x="0" y="1256"/>
                  </a:lnTo>
                  <a:lnTo>
                    <a:pt x="2159" y="1256"/>
                  </a:lnTo>
                  <a:lnTo>
                    <a:pt x="3119" y="3384"/>
                  </a:lnTo>
                  <a:lnTo>
                    <a:pt x="4264" y="2869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Google Shape;1890;p69"/>
            <p:cNvSpPr/>
            <p:nvPr/>
          </p:nvSpPr>
          <p:spPr>
            <a:xfrm>
              <a:off x="5528696" y="4310110"/>
              <a:ext cx="231066" cy="116134"/>
            </a:xfrm>
            <a:custGeom>
              <a:avLst/>
              <a:gdLst/>
              <a:ahLst/>
              <a:cxnLst/>
              <a:rect l="l" t="t" r="r" b="b"/>
              <a:pathLst>
                <a:path w="10378" h="5216" extrusionOk="0">
                  <a:moveTo>
                    <a:pt x="5397" y="1"/>
                  </a:moveTo>
                  <a:cubicBezTo>
                    <a:pt x="4153" y="1"/>
                    <a:pt x="2994" y="629"/>
                    <a:pt x="2315" y="1671"/>
                  </a:cubicBezTo>
                  <a:lnTo>
                    <a:pt x="1" y="5216"/>
                  </a:lnTo>
                  <a:lnTo>
                    <a:pt x="10377" y="5216"/>
                  </a:lnTo>
                  <a:lnTo>
                    <a:pt x="10377" y="1"/>
                  </a:lnTo>
                  <a:lnTo>
                    <a:pt x="5401" y="1"/>
                  </a:lnTo>
                  <a:cubicBezTo>
                    <a:pt x="5400" y="1"/>
                    <a:pt x="5398" y="1"/>
                    <a:pt x="5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Google Shape;1891;p69"/>
            <p:cNvSpPr/>
            <p:nvPr/>
          </p:nvSpPr>
          <p:spPr>
            <a:xfrm>
              <a:off x="5674043" y="4310110"/>
              <a:ext cx="85720" cy="116134"/>
            </a:xfrm>
            <a:custGeom>
              <a:avLst/>
              <a:gdLst/>
              <a:ahLst/>
              <a:cxnLst/>
              <a:rect l="l" t="t" r="r" b="b"/>
              <a:pathLst>
                <a:path w="3850" h="5216" extrusionOk="0">
                  <a:moveTo>
                    <a:pt x="0" y="1"/>
                  </a:moveTo>
                  <a:lnTo>
                    <a:pt x="0" y="5216"/>
                  </a:lnTo>
                  <a:lnTo>
                    <a:pt x="3849" y="5216"/>
                  </a:lnTo>
                  <a:lnTo>
                    <a:pt x="38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Google Shape;1892;p69"/>
            <p:cNvSpPr/>
            <p:nvPr/>
          </p:nvSpPr>
          <p:spPr>
            <a:xfrm>
              <a:off x="5434203" y="4483845"/>
              <a:ext cx="24603" cy="27965"/>
            </a:xfrm>
            <a:custGeom>
              <a:avLst/>
              <a:gdLst/>
              <a:ahLst/>
              <a:cxnLst/>
              <a:rect l="l" t="t" r="r" b="b"/>
              <a:pathLst>
                <a:path w="1105" h="1256" extrusionOk="0">
                  <a:moveTo>
                    <a:pt x="0" y="0"/>
                  </a:moveTo>
                  <a:lnTo>
                    <a:pt x="0" y="1256"/>
                  </a:lnTo>
                  <a:lnTo>
                    <a:pt x="1105" y="1256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Google Shape;1893;p69"/>
            <p:cNvSpPr/>
            <p:nvPr/>
          </p:nvSpPr>
          <p:spPr>
            <a:xfrm>
              <a:off x="5444823" y="4421369"/>
              <a:ext cx="438888" cy="132432"/>
            </a:xfrm>
            <a:custGeom>
              <a:avLst/>
              <a:gdLst/>
              <a:ahLst/>
              <a:cxnLst/>
              <a:rect l="l" t="t" r="r" b="b"/>
              <a:pathLst>
                <a:path w="19712" h="5948" extrusionOk="0">
                  <a:moveTo>
                    <a:pt x="2787" y="1"/>
                  </a:moveTo>
                  <a:cubicBezTo>
                    <a:pt x="1251" y="1"/>
                    <a:pt x="1" y="1252"/>
                    <a:pt x="1" y="2788"/>
                  </a:cubicBezTo>
                  <a:lnTo>
                    <a:pt x="1" y="5947"/>
                  </a:lnTo>
                  <a:lnTo>
                    <a:pt x="2693" y="5947"/>
                  </a:lnTo>
                  <a:lnTo>
                    <a:pt x="2693" y="5320"/>
                  </a:lnTo>
                  <a:lnTo>
                    <a:pt x="7644" y="5320"/>
                  </a:lnTo>
                  <a:lnTo>
                    <a:pt x="7644" y="5947"/>
                  </a:lnTo>
                  <a:lnTo>
                    <a:pt x="12050" y="5947"/>
                  </a:lnTo>
                  <a:lnTo>
                    <a:pt x="12050" y="5320"/>
                  </a:lnTo>
                  <a:lnTo>
                    <a:pt x="17000" y="5320"/>
                  </a:lnTo>
                  <a:lnTo>
                    <a:pt x="17000" y="5947"/>
                  </a:lnTo>
                  <a:lnTo>
                    <a:pt x="19712" y="5947"/>
                  </a:lnTo>
                  <a:lnTo>
                    <a:pt x="197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1894;p69"/>
            <p:cNvSpPr/>
            <p:nvPr/>
          </p:nvSpPr>
          <p:spPr>
            <a:xfrm>
              <a:off x="5883224" y="4375592"/>
              <a:ext cx="27987" cy="75078"/>
            </a:xfrm>
            <a:custGeom>
              <a:avLst/>
              <a:gdLst/>
              <a:ahLst/>
              <a:cxnLst/>
              <a:rect l="l" t="t" r="r" b="b"/>
              <a:pathLst>
                <a:path w="1257" h="3372" extrusionOk="0">
                  <a:moveTo>
                    <a:pt x="1" y="1"/>
                  </a:moveTo>
                  <a:lnTo>
                    <a:pt x="1" y="3372"/>
                  </a:lnTo>
                  <a:lnTo>
                    <a:pt x="1257" y="3372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Google Shape;1895;p69"/>
            <p:cNvSpPr/>
            <p:nvPr/>
          </p:nvSpPr>
          <p:spPr>
            <a:xfrm>
              <a:off x="5685599" y="4310110"/>
              <a:ext cx="27987" cy="111280"/>
            </a:xfrm>
            <a:custGeom>
              <a:avLst/>
              <a:gdLst/>
              <a:ahLst/>
              <a:cxnLst/>
              <a:rect l="l" t="t" r="r" b="b"/>
              <a:pathLst>
                <a:path w="1257" h="4998" extrusionOk="0">
                  <a:moveTo>
                    <a:pt x="1" y="1"/>
                  </a:moveTo>
                  <a:lnTo>
                    <a:pt x="1" y="4998"/>
                  </a:lnTo>
                  <a:lnTo>
                    <a:pt x="1257" y="4998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Google Shape;1896;p69"/>
            <p:cNvSpPr/>
            <p:nvPr/>
          </p:nvSpPr>
          <p:spPr>
            <a:xfrm>
              <a:off x="5674043" y="4421369"/>
              <a:ext cx="209670" cy="132432"/>
            </a:xfrm>
            <a:custGeom>
              <a:avLst/>
              <a:gdLst/>
              <a:ahLst/>
              <a:cxnLst/>
              <a:rect l="l" t="t" r="r" b="b"/>
              <a:pathLst>
                <a:path w="9417" h="5948" extrusionOk="0">
                  <a:moveTo>
                    <a:pt x="0" y="1"/>
                  </a:moveTo>
                  <a:lnTo>
                    <a:pt x="0" y="5947"/>
                  </a:lnTo>
                  <a:lnTo>
                    <a:pt x="1755" y="5947"/>
                  </a:lnTo>
                  <a:lnTo>
                    <a:pt x="1755" y="5320"/>
                  </a:lnTo>
                  <a:lnTo>
                    <a:pt x="6705" y="5320"/>
                  </a:lnTo>
                  <a:lnTo>
                    <a:pt x="6705" y="5947"/>
                  </a:lnTo>
                  <a:lnTo>
                    <a:pt x="9417" y="5947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Google Shape;1897;p69"/>
            <p:cNvSpPr/>
            <p:nvPr/>
          </p:nvSpPr>
          <p:spPr>
            <a:xfrm>
              <a:off x="5488908" y="4472044"/>
              <a:ext cx="141962" cy="138199"/>
            </a:xfrm>
            <a:custGeom>
              <a:avLst/>
              <a:gdLst/>
              <a:ahLst/>
              <a:cxnLst/>
              <a:rect l="l" t="t" r="r" b="b"/>
              <a:pathLst>
                <a:path w="6376" h="6207" extrusionOk="0">
                  <a:moveTo>
                    <a:pt x="3188" y="0"/>
                  </a:moveTo>
                  <a:cubicBezTo>
                    <a:pt x="3136" y="0"/>
                    <a:pt x="3082" y="0"/>
                    <a:pt x="3030" y="3"/>
                  </a:cubicBezTo>
                  <a:cubicBezTo>
                    <a:pt x="1317" y="91"/>
                    <a:pt x="1" y="1550"/>
                    <a:pt x="89" y="3261"/>
                  </a:cubicBezTo>
                  <a:cubicBezTo>
                    <a:pt x="174" y="4917"/>
                    <a:pt x="1547" y="6207"/>
                    <a:pt x="3187" y="6207"/>
                  </a:cubicBezTo>
                  <a:lnTo>
                    <a:pt x="3188" y="6207"/>
                  </a:lnTo>
                  <a:cubicBezTo>
                    <a:pt x="3242" y="6207"/>
                    <a:pt x="3294" y="6205"/>
                    <a:pt x="3347" y="6204"/>
                  </a:cubicBezTo>
                  <a:cubicBezTo>
                    <a:pt x="5056" y="6115"/>
                    <a:pt x="6376" y="4654"/>
                    <a:pt x="6288" y="2944"/>
                  </a:cubicBezTo>
                  <a:cubicBezTo>
                    <a:pt x="6204" y="1294"/>
                    <a:pt x="4841" y="0"/>
                    <a:pt x="3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Google Shape;1898;p69"/>
            <p:cNvSpPr/>
            <p:nvPr/>
          </p:nvSpPr>
          <p:spPr>
            <a:xfrm>
              <a:off x="5693815" y="4472022"/>
              <a:ext cx="145390" cy="138221"/>
            </a:xfrm>
            <a:custGeom>
              <a:avLst/>
              <a:gdLst/>
              <a:ahLst/>
              <a:cxnLst/>
              <a:rect l="l" t="t" r="r" b="b"/>
              <a:pathLst>
                <a:path w="6530" h="6208" extrusionOk="0">
                  <a:moveTo>
                    <a:pt x="3344" y="1"/>
                  </a:moveTo>
                  <a:cubicBezTo>
                    <a:pt x="2509" y="1"/>
                    <a:pt x="1691" y="338"/>
                    <a:pt x="1094" y="966"/>
                  </a:cubicBezTo>
                  <a:cubicBezTo>
                    <a:pt x="240" y="1864"/>
                    <a:pt x="1" y="3186"/>
                    <a:pt x="489" y="4326"/>
                  </a:cubicBezTo>
                  <a:cubicBezTo>
                    <a:pt x="977" y="5467"/>
                    <a:pt x="2098" y="6206"/>
                    <a:pt x="3339" y="6208"/>
                  </a:cubicBezTo>
                  <a:cubicBezTo>
                    <a:pt x="3393" y="6208"/>
                    <a:pt x="3447" y="6206"/>
                    <a:pt x="3500" y="6205"/>
                  </a:cubicBezTo>
                  <a:cubicBezTo>
                    <a:pt x="5210" y="6116"/>
                    <a:pt x="6530" y="4655"/>
                    <a:pt x="6442" y="2945"/>
                  </a:cubicBezTo>
                  <a:cubicBezTo>
                    <a:pt x="6379" y="1708"/>
                    <a:pt x="5583" y="625"/>
                    <a:pt x="4420" y="194"/>
                  </a:cubicBezTo>
                  <a:cubicBezTo>
                    <a:pt x="4069" y="64"/>
                    <a:pt x="3705" y="1"/>
                    <a:pt x="33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Google Shape;1899;p69"/>
            <p:cNvSpPr/>
            <p:nvPr/>
          </p:nvSpPr>
          <p:spPr>
            <a:xfrm>
              <a:off x="5559890" y="4472044"/>
              <a:ext cx="70981" cy="138199"/>
            </a:xfrm>
            <a:custGeom>
              <a:avLst/>
              <a:gdLst/>
              <a:ahLst/>
              <a:cxnLst/>
              <a:rect l="l" t="t" r="r" b="b"/>
              <a:pathLst>
                <a:path w="3188" h="6207" extrusionOk="0">
                  <a:moveTo>
                    <a:pt x="0" y="0"/>
                  </a:moveTo>
                  <a:lnTo>
                    <a:pt x="0" y="6207"/>
                  </a:lnTo>
                  <a:cubicBezTo>
                    <a:pt x="54" y="6207"/>
                    <a:pt x="106" y="6205"/>
                    <a:pt x="159" y="6204"/>
                  </a:cubicBezTo>
                  <a:cubicBezTo>
                    <a:pt x="1870" y="6115"/>
                    <a:pt x="3188" y="4654"/>
                    <a:pt x="3101" y="2944"/>
                  </a:cubicBezTo>
                  <a:cubicBezTo>
                    <a:pt x="3016" y="1294"/>
                    <a:pt x="1653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Google Shape;1900;p69"/>
            <p:cNvSpPr/>
            <p:nvPr/>
          </p:nvSpPr>
          <p:spPr>
            <a:xfrm>
              <a:off x="5768225" y="4472044"/>
              <a:ext cx="70981" cy="138199"/>
            </a:xfrm>
            <a:custGeom>
              <a:avLst/>
              <a:gdLst/>
              <a:ahLst/>
              <a:cxnLst/>
              <a:rect l="l" t="t" r="r" b="b"/>
              <a:pathLst>
                <a:path w="3188" h="6207" extrusionOk="0">
                  <a:moveTo>
                    <a:pt x="0" y="0"/>
                  </a:moveTo>
                  <a:lnTo>
                    <a:pt x="0" y="6207"/>
                  </a:lnTo>
                  <a:cubicBezTo>
                    <a:pt x="54" y="6207"/>
                    <a:pt x="106" y="6205"/>
                    <a:pt x="158" y="6204"/>
                  </a:cubicBezTo>
                  <a:cubicBezTo>
                    <a:pt x="1869" y="6115"/>
                    <a:pt x="3188" y="4654"/>
                    <a:pt x="3101" y="2944"/>
                  </a:cubicBezTo>
                  <a:cubicBezTo>
                    <a:pt x="3016" y="1294"/>
                    <a:pt x="1653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0" name="Google Shape;1572;p69"/>
          <p:cNvSpPr/>
          <p:nvPr/>
        </p:nvSpPr>
        <p:spPr>
          <a:xfrm>
            <a:off x="2345021" y="2976551"/>
            <a:ext cx="118812" cy="116189"/>
          </a:xfrm>
          <a:custGeom>
            <a:avLst/>
            <a:gdLst/>
            <a:ahLst/>
            <a:cxnLst/>
            <a:rect l="l" t="t" r="r" b="b"/>
            <a:pathLst>
              <a:path w="5888" h="5758" extrusionOk="0">
                <a:moveTo>
                  <a:pt x="0" y="0"/>
                </a:moveTo>
                <a:lnTo>
                  <a:pt x="0" y="2171"/>
                </a:lnTo>
                <a:lnTo>
                  <a:pt x="1811" y="1802"/>
                </a:lnTo>
                <a:lnTo>
                  <a:pt x="3664" y="5757"/>
                </a:lnTo>
                <a:lnTo>
                  <a:pt x="5877" y="5757"/>
                </a:lnTo>
                <a:lnTo>
                  <a:pt x="5504" y="1053"/>
                </a:lnTo>
                <a:lnTo>
                  <a:pt x="5887" y="975"/>
                </a:lnTo>
                <a:lnTo>
                  <a:pt x="58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1" name="Google Shape;1567;p69"/>
          <p:cNvGrpSpPr/>
          <p:nvPr/>
        </p:nvGrpSpPr>
        <p:grpSpPr>
          <a:xfrm rot="20511605">
            <a:off x="7728399" y="6698"/>
            <a:ext cx="764495" cy="816938"/>
            <a:chOff x="1984303" y="2776774"/>
            <a:chExt cx="477008" cy="463448"/>
          </a:xfrm>
        </p:grpSpPr>
        <p:sp>
          <p:nvSpPr>
            <p:cNvPr id="182" name="Google Shape;1568;p69"/>
            <p:cNvSpPr/>
            <p:nvPr/>
          </p:nvSpPr>
          <p:spPr>
            <a:xfrm>
              <a:off x="2330215" y="2881955"/>
              <a:ext cx="131096" cy="254756"/>
            </a:xfrm>
            <a:custGeom>
              <a:avLst/>
              <a:gdLst/>
              <a:ahLst/>
              <a:cxnLst/>
              <a:rect l="l" t="t" r="r" b="b"/>
              <a:pathLst>
                <a:path w="5888" h="11442" extrusionOk="0">
                  <a:moveTo>
                    <a:pt x="3664" y="0"/>
                  </a:moveTo>
                  <a:lnTo>
                    <a:pt x="1840" y="3894"/>
                  </a:lnTo>
                  <a:lnTo>
                    <a:pt x="0" y="3512"/>
                  </a:lnTo>
                  <a:lnTo>
                    <a:pt x="0" y="7855"/>
                  </a:lnTo>
                  <a:lnTo>
                    <a:pt x="1811" y="7486"/>
                  </a:lnTo>
                  <a:lnTo>
                    <a:pt x="3664" y="11441"/>
                  </a:lnTo>
                  <a:lnTo>
                    <a:pt x="5877" y="11441"/>
                  </a:lnTo>
                  <a:lnTo>
                    <a:pt x="5504" y="6737"/>
                  </a:lnTo>
                  <a:lnTo>
                    <a:pt x="5887" y="6659"/>
                  </a:lnTo>
                  <a:lnTo>
                    <a:pt x="5887" y="4733"/>
                  </a:lnTo>
                  <a:lnTo>
                    <a:pt x="5508" y="4654"/>
                  </a:lnTo>
                  <a:lnTo>
                    <a:pt x="5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Google Shape;1569;p69"/>
            <p:cNvSpPr/>
            <p:nvPr/>
          </p:nvSpPr>
          <p:spPr>
            <a:xfrm>
              <a:off x="2096319" y="2776774"/>
              <a:ext cx="191635" cy="211273"/>
            </a:xfrm>
            <a:custGeom>
              <a:avLst/>
              <a:gdLst/>
              <a:ahLst/>
              <a:cxnLst/>
              <a:rect l="l" t="t" r="r" b="b"/>
              <a:pathLst>
                <a:path w="8607" h="9489" extrusionOk="0">
                  <a:moveTo>
                    <a:pt x="5635" y="0"/>
                  </a:moveTo>
                  <a:lnTo>
                    <a:pt x="2113" y="6059"/>
                  </a:lnTo>
                  <a:lnTo>
                    <a:pt x="1" y="6059"/>
                  </a:lnTo>
                  <a:lnTo>
                    <a:pt x="1" y="9489"/>
                  </a:lnTo>
                  <a:lnTo>
                    <a:pt x="7564" y="9489"/>
                  </a:lnTo>
                  <a:lnTo>
                    <a:pt x="8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Google Shape;1570;p69"/>
            <p:cNvSpPr/>
            <p:nvPr/>
          </p:nvSpPr>
          <p:spPr>
            <a:xfrm>
              <a:off x="2096319" y="3028950"/>
              <a:ext cx="191635" cy="211273"/>
            </a:xfrm>
            <a:custGeom>
              <a:avLst/>
              <a:gdLst/>
              <a:ahLst/>
              <a:cxnLst/>
              <a:rect l="l" t="t" r="r" b="b"/>
              <a:pathLst>
                <a:path w="8607" h="9489" extrusionOk="0">
                  <a:moveTo>
                    <a:pt x="1" y="0"/>
                  </a:moveTo>
                  <a:lnTo>
                    <a:pt x="1" y="3430"/>
                  </a:lnTo>
                  <a:lnTo>
                    <a:pt x="2113" y="3430"/>
                  </a:lnTo>
                  <a:lnTo>
                    <a:pt x="5635" y="9489"/>
                  </a:lnTo>
                  <a:lnTo>
                    <a:pt x="8606" y="9489"/>
                  </a:lnTo>
                  <a:lnTo>
                    <a:pt x="75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Google Shape;1571;p69"/>
            <p:cNvSpPr/>
            <p:nvPr/>
          </p:nvSpPr>
          <p:spPr>
            <a:xfrm>
              <a:off x="1984303" y="2960128"/>
              <a:ext cx="345954" cy="96741"/>
            </a:xfrm>
            <a:custGeom>
              <a:avLst/>
              <a:gdLst/>
              <a:ahLst/>
              <a:cxnLst/>
              <a:rect l="l" t="t" r="r" b="b"/>
              <a:pathLst>
                <a:path w="15538" h="4345" extrusionOk="0">
                  <a:moveTo>
                    <a:pt x="2101" y="1"/>
                  </a:moveTo>
                  <a:cubicBezTo>
                    <a:pt x="942" y="2"/>
                    <a:pt x="2" y="941"/>
                    <a:pt x="0" y="2102"/>
                  </a:cubicBezTo>
                  <a:lnTo>
                    <a:pt x="0" y="2243"/>
                  </a:lnTo>
                  <a:cubicBezTo>
                    <a:pt x="2" y="3403"/>
                    <a:pt x="942" y="4343"/>
                    <a:pt x="2101" y="4344"/>
                  </a:cubicBezTo>
                  <a:lnTo>
                    <a:pt x="15538" y="4344"/>
                  </a:lnTo>
                  <a:lnTo>
                    <a:pt x="155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Google Shape;1572;p69"/>
            <p:cNvSpPr/>
            <p:nvPr/>
          </p:nvSpPr>
          <p:spPr>
            <a:xfrm>
              <a:off x="2330215" y="3008510"/>
              <a:ext cx="131096" cy="128202"/>
            </a:xfrm>
            <a:custGeom>
              <a:avLst/>
              <a:gdLst/>
              <a:ahLst/>
              <a:cxnLst/>
              <a:rect l="l" t="t" r="r" b="b"/>
              <a:pathLst>
                <a:path w="5888" h="5758" extrusionOk="0">
                  <a:moveTo>
                    <a:pt x="0" y="0"/>
                  </a:moveTo>
                  <a:lnTo>
                    <a:pt x="0" y="2171"/>
                  </a:lnTo>
                  <a:lnTo>
                    <a:pt x="1811" y="1802"/>
                  </a:lnTo>
                  <a:lnTo>
                    <a:pt x="3664" y="5757"/>
                  </a:lnTo>
                  <a:lnTo>
                    <a:pt x="5877" y="5757"/>
                  </a:lnTo>
                  <a:lnTo>
                    <a:pt x="5504" y="1053"/>
                  </a:lnTo>
                  <a:lnTo>
                    <a:pt x="5887" y="975"/>
                  </a:lnTo>
                  <a:lnTo>
                    <a:pt x="58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Google Shape;1573;p69"/>
            <p:cNvSpPr/>
            <p:nvPr/>
          </p:nvSpPr>
          <p:spPr>
            <a:xfrm>
              <a:off x="1984303" y="3008510"/>
              <a:ext cx="345954" cy="48360"/>
            </a:xfrm>
            <a:custGeom>
              <a:avLst/>
              <a:gdLst/>
              <a:ahLst/>
              <a:cxnLst/>
              <a:rect l="l" t="t" r="r" b="b"/>
              <a:pathLst>
                <a:path w="15538" h="2172" extrusionOk="0">
                  <a:moveTo>
                    <a:pt x="0" y="0"/>
                  </a:moveTo>
                  <a:lnTo>
                    <a:pt x="0" y="70"/>
                  </a:lnTo>
                  <a:cubicBezTo>
                    <a:pt x="2" y="1230"/>
                    <a:pt x="942" y="2170"/>
                    <a:pt x="2101" y="2171"/>
                  </a:cubicBezTo>
                  <a:lnTo>
                    <a:pt x="15538" y="2171"/>
                  </a:lnTo>
                  <a:lnTo>
                    <a:pt x="155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061671" y="108796"/>
            <a:ext cx="2299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chitecture" panose="020B0500000000000000" pitchFamily="34" charset="0"/>
                <a:cs typeface="Times New Roman" panose="02020603050405020304" pitchFamily="18" charset="0"/>
              </a:rPr>
              <a:t>sử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Architecture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49"/>
          <p:cNvGrpSpPr/>
          <p:nvPr/>
        </p:nvGrpSpPr>
        <p:grpSpPr>
          <a:xfrm rot="397375">
            <a:off x="6907936" y="1287258"/>
            <a:ext cx="1750149" cy="4160696"/>
            <a:chOff x="-1137550" y="108225"/>
            <a:chExt cx="1714975" cy="4077075"/>
          </a:xfrm>
        </p:grpSpPr>
        <p:sp>
          <p:nvSpPr>
            <p:cNvPr id="530" name="Google Shape;530;p49"/>
            <p:cNvSpPr/>
            <p:nvPr/>
          </p:nvSpPr>
          <p:spPr>
            <a:xfrm>
              <a:off x="-1137550" y="108225"/>
              <a:ext cx="1714975" cy="4077075"/>
            </a:xfrm>
            <a:custGeom>
              <a:avLst/>
              <a:gdLst/>
              <a:ahLst/>
              <a:cxnLst/>
              <a:rect l="l" t="t" r="r" b="b"/>
              <a:pathLst>
                <a:path w="68599" h="163083" extrusionOk="0">
                  <a:moveTo>
                    <a:pt x="10811" y="66057"/>
                  </a:moveTo>
                  <a:cubicBezTo>
                    <a:pt x="10811" y="66057"/>
                    <a:pt x="13457" y="67601"/>
                    <a:pt x="14339" y="68261"/>
                  </a:cubicBezTo>
                  <a:cubicBezTo>
                    <a:pt x="14652" y="68497"/>
                    <a:pt x="14882" y="68565"/>
                    <a:pt x="15147" y="68565"/>
                  </a:cubicBezTo>
                  <a:cubicBezTo>
                    <a:pt x="15513" y="68565"/>
                    <a:pt x="15945" y="68435"/>
                    <a:pt x="16755" y="68435"/>
                  </a:cubicBezTo>
                  <a:cubicBezTo>
                    <a:pt x="17012" y="68435"/>
                    <a:pt x="17306" y="68448"/>
                    <a:pt x="17648" y="68482"/>
                  </a:cubicBezTo>
                  <a:cubicBezTo>
                    <a:pt x="19853" y="68703"/>
                    <a:pt x="18530" y="72894"/>
                    <a:pt x="18530" y="72894"/>
                  </a:cubicBezTo>
                  <a:lnTo>
                    <a:pt x="16545" y="74658"/>
                  </a:lnTo>
                  <a:cubicBezTo>
                    <a:pt x="16545" y="74658"/>
                    <a:pt x="15442" y="76643"/>
                    <a:pt x="15442" y="78187"/>
                  </a:cubicBezTo>
                  <a:cubicBezTo>
                    <a:pt x="15442" y="79732"/>
                    <a:pt x="15662" y="82820"/>
                    <a:pt x="15662" y="82820"/>
                  </a:cubicBezTo>
                  <a:lnTo>
                    <a:pt x="9928" y="77968"/>
                  </a:lnTo>
                  <a:lnTo>
                    <a:pt x="10368" y="72232"/>
                  </a:lnTo>
                  <a:cubicBezTo>
                    <a:pt x="10368" y="72232"/>
                    <a:pt x="11251" y="70688"/>
                    <a:pt x="11471" y="69144"/>
                  </a:cubicBezTo>
                  <a:cubicBezTo>
                    <a:pt x="11694" y="67601"/>
                    <a:pt x="10811" y="66057"/>
                    <a:pt x="10811" y="66057"/>
                  </a:cubicBezTo>
                  <a:close/>
                  <a:moveTo>
                    <a:pt x="37500" y="96936"/>
                  </a:moveTo>
                  <a:cubicBezTo>
                    <a:pt x="37500" y="96937"/>
                    <a:pt x="36617" y="103112"/>
                    <a:pt x="36617" y="104214"/>
                  </a:cubicBezTo>
                  <a:cubicBezTo>
                    <a:pt x="36617" y="105318"/>
                    <a:pt x="35955" y="111934"/>
                    <a:pt x="35955" y="111934"/>
                  </a:cubicBezTo>
                  <a:cubicBezTo>
                    <a:pt x="35955" y="111934"/>
                    <a:pt x="34191" y="112596"/>
                    <a:pt x="33529" y="112817"/>
                  </a:cubicBezTo>
                  <a:cubicBezTo>
                    <a:pt x="32868" y="113038"/>
                    <a:pt x="29781" y="114140"/>
                    <a:pt x="29781" y="114140"/>
                  </a:cubicBezTo>
                  <a:cubicBezTo>
                    <a:pt x="29781" y="114140"/>
                    <a:pt x="31766" y="110611"/>
                    <a:pt x="31766" y="109288"/>
                  </a:cubicBezTo>
                  <a:cubicBezTo>
                    <a:pt x="31766" y="107964"/>
                    <a:pt x="37500" y="96937"/>
                    <a:pt x="37500" y="96936"/>
                  </a:cubicBezTo>
                  <a:close/>
                  <a:moveTo>
                    <a:pt x="17088" y="0"/>
                  </a:moveTo>
                  <a:cubicBezTo>
                    <a:pt x="14908" y="0"/>
                    <a:pt x="11173" y="375"/>
                    <a:pt x="7720" y="2533"/>
                  </a:cubicBezTo>
                  <a:cubicBezTo>
                    <a:pt x="2427" y="5841"/>
                    <a:pt x="3750" y="15106"/>
                    <a:pt x="3750" y="15106"/>
                  </a:cubicBezTo>
                  <a:cubicBezTo>
                    <a:pt x="3750" y="15106"/>
                    <a:pt x="1" y="16871"/>
                    <a:pt x="1986" y="18635"/>
                  </a:cubicBezTo>
                  <a:cubicBezTo>
                    <a:pt x="3969" y="20399"/>
                    <a:pt x="6617" y="21501"/>
                    <a:pt x="6617" y="21501"/>
                  </a:cubicBezTo>
                  <a:cubicBezTo>
                    <a:pt x="6617" y="21501"/>
                    <a:pt x="8381" y="24370"/>
                    <a:pt x="9043" y="24590"/>
                  </a:cubicBezTo>
                  <a:cubicBezTo>
                    <a:pt x="9706" y="24809"/>
                    <a:pt x="9926" y="26355"/>
                    <a:pt x="9926" y="26355"/>
                  </a:cubicBezTo>
                  <a:cubicBezTo>
                    <a:pt x="9926" y="26355"/>
                    <a:pt x="10366" y="27458"/>
                    <a:pt x="9264" y="27678"/>
                  </a:cubicBezTo>
                  <a:cubicBezTo>
                    <a:pt x="8162" y="27897"/>
                    <a:pt x="7058" y="28781"/>
                    <a:pt x="6396" y="29442"/>
                  </a:cubicBezTo>
                  <a:cubicBezTo>
                    <a:pt x="5735" y="30103"/>
                    <a:pt x="4852" y="30325"/>
                    <a:pt x="3971" y="30987"/>
                  </a:cubicBezTo>
                  <a:cubicBezTo>
                    <a:pt x="3088" y="31648"/>
                    <a:pt x="1544" y="32310"/>
                    <a:pt x="1544" y="33412"/>
                  </a:cubicBezTo>
                  <a:cubicBezTo>
                    <a:pt x="1544" y="34516"/>
                    <a:pt x="1765" y="37824"/>
                    <a:pt x="1765" y="37824"/>
                  </a:cubicBezTo>
                  <a:cubicBezTo>
                    <a:pt x="1765" y="37824"/>
                    <a:pt x="1103" y="40913"/>
                    <a:pt x="1324" y="42015"/>
                  </a:cubicBezTo>
                  <a:cubicBezTo>
                    <a:pt x="1544" y="43117"/>
                    <a:pt x="1106" y="44662"/>
                    <a:pt x="1106" y="44662"/>
                  </a:cubicBezTo>
                  <a:cubicBezTo>
                    <a:pt x="1106" y="44662"/>
                    <a:pt x="444" y="45766"/>
                    <a:pt x="1325" y="46427"/>
                  </a:cubicBezTo>
                  <a:cubicBezTo>
                    <a:pt x="2208" y="47087"/>
                    <a:pt x="3752" y="48412"/>
                    <a:pt x="3752" y="48412"/>
                  </a:cubicBezTo>
                  <a:cubicBezTo>
                    <a:pt x="3752" y="48412"/>
                    <a:pt x="4193" y="54146"/>
                    <a:pt x="4193" y="55690"/>
                  </a:cubicBezTo>
                  <a:lnTo>
                    <a:pt x="4193" y="60762"/>
                  </a:lnTo>
                  <a:cubicBezTo>
                    <a:pt x="4193" y="61425"/>
                    <a:pt x="4635" y="62087"/>
                    <a:pt x="3531" y="63410"/>
                  </a:cubicBezTo>
                  <a:cubicBezTo>
                    <a:pt x="2429" y="64733"/>
                    <a:pt x="2427" y="65395"/>
                    <a:pt x="2427" y="66278"/>
                  </a:cubicBezTo>
                  <a:cubicBezTo>
                    <a:pt x="2427" y="67159"/>
                    <a:pt x="3531" y="70026"/>
                    <a:pt x="4633" y="70248"/>
                  </a:cubicBezTo>
                  <a:cubicBezTo>
                    <a:pt x="5735" y="70469"/>
                    <a:pt x="5958" y="71130"/>
                    <a:pt x="5958" y="71130"/>
                  </a:cubicBezTo>
                  <a:lnTo>
                    <a:pt x="4412" y="85467"/>
                  </a:lnTo>
                  <a:cubicBezTo>
                    <a:pt x="4412" y="85467"/>
                    <a:pt x="4192" y="87011"/>
                    <a:pt x="6177" y="87011"/>
                  </a:cubicBezTo>
                  <a:cubicBezTo>
                    <a:pt x="8162" y="87011"/>
                    <a:pt x="9045" y="81276"/>
                    <a:pt x="9045" y="81276"/>
                  </a:cubicBezTo>
                  <a:lnTo>
                    <a:pt x="11251" y="83040"/>
                  </a:lnTo>
                  <a:cubicBezTo>
                    <a:pt x="11251" y="83040"/>
                    <a:pt x="12353" y="84805"/>
                    <a:pt x="13015" y="84805"/>
                  </a:cubicBezTo>
                  <a:cubicBezTo>
                    <a:pt x="13677" y="84805"/>
                    <a:pt x="15000" y="85246"/>
                    <a:pt x="15000" y="85246"/>
                  </a:cubicBezTo>
                  <a:lnTo>
                    <a:pt x="13236" y="96936"/>
                  </a:lnTo>
                  <a:cubicBezTo>
                    <a:pt x="13236" y="96936"/>
                    <a:pt x="8603" y="114581"/>
                    <a:pt x="8824" y="116125"/>
                  </a:cubicBezTo>
                  <a:cubicBezTo>
                    <a:pt x="9045" y="117670"/>
                    <a:pt x="9045" y="120316"/>
                    <a:pt x="9926" y="121420"/>
                  </a:cubicBezTo>
                  <a:cubicBezTo>
                    <a:pt x="10809" y="122522"/>
                    <a:pt x="12794" y="124507"/>
                    <a:pt x="15000" y="126492"/>
                  </a:cubicBezTo>
                  <a:cubicBezTo>
                    <a:pt x="17206" y="128477"/>
                    <a:pt x="18087" y="127815"/>
                    <a:pt x="20073" y="129140"/>
                  </a:cubicBezTo>
                  <a:cubicBezTo>
                    <a:pt x="21263" y="129933"/>
                    <a:pt x="24279" y="130092"/>
                    <a:pt x="26644" y="130092"/>
                  </a:cubicBezTo>
                  <a:cubicBezTo>
                    <a:pt x="28223" y="130092"/>
                    <a:pt x="29513" y="130021"/>
                    <a:pt x="29777" y="130021"/>
                  </a:cubicBezTo>
                  <a:cubicBezTo>
                    <a:pt x="30440" y="130021"/>
                    <a:pt x="34631" y="129359"/>
                    <a:pt x="34631" y="129359"/>
                  </a:cubicBezTo>
                  <a:cubicBezTo>
                    <a:pt x="34631" y="129359"/>
                    <a:pt x="35291" y="137741"/>
                    <a:pt x="35512" y="141050"/>
                  </a:cubicBezTo>
                  <a:cubicBezTo>
                    <a:pt x="35733" y="144358"/>
                    <a:pt x="35733" y="146123"/>
                    <a:pt x="36616" y="147666"/>
                  </a:cubicBezTo>
                  <a:cubicBezTo>
                    <a:pt x="37500" y="149210"/>
                    <a:pt x="35955" y="152078"/>
                    <a:pt x="35955" y="153842"/>
                  </a:cubicBezTo>
                  <a:cubicBezTo>
                    <a:pt x="35955" y="155607"/>
                    <a:pt x="35293" y="161341"/>
                    <a:pt x="35293" y="161341"/>
                  </a:cubicBezTo>
                  <a:cubicBezTo>
                    <a:pt x="35293" y="161341"/>
                    <a:pt x="36176" y="162224"/>
                    <a:pt x="37499" y="162666"/>
                  </a:cubicBezTo>
                  <a:cubicBezTo>
                    <a:pt x="38225" y="162907"/>
                    <a:pt x="39549" y="163083"/>
                    <a:pt x="40742" y="163083"/>
                  </a:cubicBezTo>
                  <a:cubicBezTo>
                    <a:pt x="41723" y="163083"/>
                    <a:pt x="42615" y="162964"/>
                    <a:pt x="43013" y="162666"/>
                  </a:cubicBezTo>
                  <a:cubicBezTo>
                    <a:pt x="43896" y="162004"/>
                    <a:pt x="45219" y="154284"/>
                    <a:pt x="45219" y="154284"/>
                  </a:cubicBezTo>
                  <a:cubicBezTo>
                    <a:pt x="45219" y="154284"/>
                    <a:pt x="47866" y="150976"/>
                    <a:pt x="48087" y="147666"/>
                  </a:cubicBezTo>
                  <a:cubicBezTo>
                    <a:pt x="48306" y="144358"/>
                    <a:pt x="48747" y="139505"/>
                    <a:pt x="49190" y="138403"/>
                  </a:cubicBezTo>
                  <a:cubicBezTo>
                    <a:pt x="49632" y="137301"/>
                    <a:pt x="49851" y="135095"/>
                    <a:pt x="50072" y="134433"/>
                  </a:cubicBezTo>
                  <a:cubicBezTo>
                    <a:pt x="50293" y="133771"/>
                    <a:pt x="50513" y="127815"/>
                    <a:pt x="50513" y="126934"/>
                  </a:cubicBezTo>
                  <a:lnTo>
                    <a:pt x="50513" y="122522"/>
                  </a:lnTo>
                  <a:cubicBezTo>
                    <a:pt x="50513" y="121418"/>
                    <a:pt x="50072" y="118110"/>
                    <a:pt x="50072" y="118110"/>
                  </a:cubicBezTo>
                  <a:cubicBezTo>
                    <a:pt x="50072" y="118110"/>
                    <a:pt x="50734" y="115685"/>
                    <a:pt x="50955" y="114362"/>
                  </a:cubicBezTo>
                  <a:cubicBezTo>
                    <a:pt x="51175" y="113039"/>
                    <a:pt x="51836" y="111054"/>
                    <a:pt x="52058" y="109730"/>
                  </a:cubicBezTo>
                  <a:cubicBezTo>
                    <a:pt x="52279" y="108407"/>
                    <a:pt x="52498" y="106422"/>
                    <a:pt x="52719" y="105539"/>
                  </a:cubicBezTo>
                  <a:cubicBezTo>
                    <a:pt x="52940" y="104657"/>
                    <a:pt x="53161" y="101789"/>
                    <a:pt x="53161" y="101789"/>
                  </a:cubicBezTo>
                  <a:cubicBezTo>
                    <a:pt x="53161" y="101789"/>
                    <a:pt x="53417" y="102237"/>
                    <a:pt x="53653" y="102237"/>
                  </a:cubicBezTo>
                  <a:cubicBezTo>
                    <a:pt x="53855" y="102237"/>
                    <a:pt x="54044" y="101908"/>
                    <a:pt x="54044" y="100687"/>
                  </a:cubicBezTo>
                  <a:lnTo>
                    <a:pt x="54044" y="94510"/>
                  </a:lnTo>
                  <a:cubicBezTo>
                    <a:pt x="54044" y="93406"/>
                    <a:pt x="54044" y="92966"/>
                    <a:pt x="54264" y="91864"/>
                  </a:cubicBezTo>
                  <a:cubicBezTo>
                    <a:pt x="54483" y="90760"/>
                    <a:pt x="55146" y="89658"/>
                    <a:pt x="55146" y="88775"/>
                  </a:cubicBezTo>
                  <a:lnTo>
                    <a:pt x="55146" y="85688"/>
                  </a:lnTo>
                  <a:cubicBezTo>
                    <a:pt x="55146" y="85688"/>
                    <a:pt x="56825" y="86069"/>
                    <a:pt x="58747" y="86069"/>
                  </a:cubicBezTo>
                  <a:cubicBezTo>
                    <a:pt x="60092" y="86069"/>
                    <a:pt x="61555" y="85882"/>
                    <a:pt x="62645" y="85246"/>
                  </a:cubicBezTo>
                  <a:cubicBezTo>
                    <a:pt x="65292" y="83701"/>
                    <a:pt x="64630" y="77085"/>
                    <a:pt x="65734" y="75541"/>
                  </a:cubicBezTo>
                  <a:cubicBezTo>
                    <a:pt x="66836" y="73998"/>
                    <a:pt x="68599" y="70688"/>
                    <a:pt x="67276" y="68703"/>
                  </a:cubicBezTo>
                  <a:cubicBezTo>
                    <a:pt x="65953" y="66718"/>
                    <a:pt x="63968" y="63851"/>
                    <a:pt x="63968" y="63851"/>
                  </a:cubicBezTo>
                  <a:lnTo>
                    <a:pt x="62864" y="61204"/>
                  </a:lnTo>
                  <a:cubicBezTo>
                    <a:pt x="62864" y="61204"/>
                    <a:pt x="65510" y="60983"/>
                    <a:pt x="65510" y="57675"/>
                  </a:cubicBezTo>
                  <a:cubicBezTo>
                    <a:pt x="65510" y="54367"/>
                    <a:pt x="64628" y="47970"/>
                    <a:pt x="64406" y="46427"/>
                  </a:cubicBezTo>
                  <a:cubicBezTo>
                    <a:pt x="64185" y="44883"/>
                    <a:pt x="64187" y="42236"/>
                    <a:pt x="64187" y="42236"/>
                  </a:cubicBezTo>
                  <a:cubicBezTo>
                    <a:pt x="64187" y="42236"/>
                    <a:pt x="63083" y="37162"/>
                    <a:pt x="61100" y="34737"/>
                  </a:cubicBezTo>
                  <a:cubicBezTo>
                    <a:pt x="59114" y="32310"/>
                    <a:pt x="56467" y="32089"/>
                    <a:pt x="54482" y="31648"/>
                  </a:cubicBezTo>
                  <a:cubicBezTo>
                    <a:pt x="53489" y="31427"/>
                    <a:pt x="52276" y="31427"/>
                    <a:pt x="51146" y="31427"/>
                  </a:cubicBezTo>
                  <a:cubicBezTo>
                    <a:pt x="50016" y="31427"/>
                    <a:pt x="48968" y="31427"/>
                    <a:pt x="48306" y="31206"/>
                  </a:cubicBezTo>
                  <a:cubicBezTo>
                    <a:pt x="46983" y="30766"/>
                    <a:pt x="45879" y="30103"/>
                    <a:pt x="45879" y="30103"/>
                  </a:cubicBezTo>
                  <a:cubicBezTo>
                    <a:pt x="45879" y="30103"/>
                    <a:pt x="45219" y="24589"/>
                    <a:pt x="43233" y="23707"/>
                  </a:cubicBezTo>
                  <a:cubicBezTo>
                    <a:pt x="41248" y="22824"/>
                    <a:pt x="37277" y="22604"/>
                    <a:pt x="37277" y="22604"/>
                  </a:cubicBezTo>
                  <a:cubicBezTo>
                    <a:pt x="37277" y="22604"/>
                    <a:pt x="35512" y="21500"/>
                    <a:pt x="34850" y="21281"/>
                  </a:cubicBezTo>
                  <a:cubicBezTo>
                    <a:pt x="34189" y="21061"/>
                    <a:pt x="31100" y="19737"/>
                    <a:pt x="31100" y="19737"/>
                  </a:cubicBezTo>
                  <a:cubicBezTo>
                    <a:pt x="31100" y="19737"/>
                    <a:pt x="30767" y="19403"/>
                    <a:pt x="30304" y="19403"/>
                  </a:cubicBezTo>
                  <a:cubicBezTo>
                    <a:pt x="30015" y="19403"/>
                    <a:pt x="29676" y="19533"/>
                    <a:pt x="29336" y="19958"/>
                  </a:cubicBezTo>
                  <a:cubicBezTo>
                    <a:pt x="28779" y="20661"/>
                    <a:pt x="28263" y="21398"/>
                    <a:pt x="27792" y="22162"/>
                  </a:cubicBezTo>
                  <a:lnTo>
                    <a:pt x="26689" y="21281"/>
                  </a:lnTo>
                  <a:lnTo>
                    <a:pt x="26689" y="19076"/>
                  </a:lnTo>
                  <a:cubicBezTo>
                    <a:pt x="26689" y="19076"/>
                    <a:pt x="30880" y="18856"/>
                    <a:pt x="31100" y="17531"/>
                  </a:cubicBezTo>
                  <a:cubicBezTo>
                    <a:pt x="31321" y="16208"/>
                    <a:pt x="28895" y="14885"/>
                    <a:pt x="28895" y="14885"/>
                  </a:cubicBezTo>
                  <a:cubicBezTo>
                    <a:pt x="28895" y="14885"/>
                    <a:pt x="28674" y="9151"/>
                    <a:pt x="26247" y="4739"/>
                  </a:cubicBezTo>
                  <a:cubicBezTo>
                    <a:pt x="23822" y="327"/>
                    <a:pt x="18969" y="107"/>
                    <a:pt x="18969" y="107"/>
                  </a:cubicBezTo>
                  <a:cubicBezTo>
                    <a:pt x="18969" y="107"/>
                    <a:pt x="18249" y="0"/>
                    <a:pt x="17088" y="0"/>
                  </a:cubicBezTo>
                  <a:close/>
                </a:path>
              </a:pathLst>
            </a:custGeom>
            <a:solidFill>
              <a:srgbClr val="D79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1" name="Google Shape;531;p49"/>
            <p:cNvSpPr/>
            <p:nvPr/>
          </p:nvSpPr>
          <p:spPr>
            <a:xfrm>
              <a:off x="-1076850" y="108225"/>
              <a:ext cx="551800" cy="407625"/>
            </a:xfrm>
            <a:custGeom>
              <a:avLst/>
              <a:gdLst/>
              <a:ahLst/>
              <a:cxnLst/>
              <a:rect l="l" t="t" r="r" b="b"/>
              <a:pathLst>
                <a:path w="22072" h="16305" extrusionOk="0">
                  <a:moveTo>
                    <a:pt x="14661" y="0"/>
                  </a:moveTo>
                  <a:cubicBezTo>
                    <a:pt x="12482" y="0"/>
                    <a:pt x="8747" y="375"/>
                    <a:pt x="5294" y="2533"/>
                  </a:cubicBezTo>
                  <a:cubicBezTo>
                    <a:pt x="1" y="5841"/>
                    <a:pt x="1324" y="15106"/>
                    <a:pt x="1324" y="15106"/>
                  </a:cubicBezTo>
                  <a:cubicBezTo>
                    <a:pt x="1324" y="15106"/>
                    <a:pt x="1141" y="15191"/>
                    <a:pt x="878" y="15344"/>
                  </a:cubicBezTo>
                  <a:cubicBezTo>
                    <a:pt x="902" y="15939"/>
                    <a:pt x="919" y="16304"/>
                    <a:pt x="919" y="16304"/>
                  </a:cubicBezTo>
                  <a:cubicBezTo>
                    <a:pt x="919" y="16304"/>
                    <a:pt x="4330" y="14258"/>
                    <a:pt x="6378" y="13348"/>
                  </a:cubicBezTo>
                  <a:cubicBezTo>
                    <a:pt x="7743" y="12742"/>
                    <a:pt x="9411" y="12641"/>
                    <a:pt x="11047" y="12641"/>
                  </a:cubicBezTo>
                  <a:cubicBezTo>
                    <a:pt x="11863" y="12641"/>
                    <a:pt x="12670" y="12666"/>
                    <a:pt x="13428" y="12666"/>
                  </a:cubicBezTo>
                  <a:cubicBezTo>
                    <a:pt x="15702" y="12666"/>
                    <a:pt x="17068" y="11984"/>
                    <a:pt x="15475" y="11302"/>
                  </a:cubicBezTo>
                  <a:cubicBezTo>
                    <a:pt x="14521" y="10892"/>
                    <a:pt x="13076" y="10810"/>
                    <a:pt x="12072" y="10810"/>
                  </a:cubicBezTo>
                  <a:cubicBezTo>
                    <a:pt x="11401" y="10810"/>
                    <a:pt x="10927" y="10847"/>
                    <a:pt x="10927" y="10847"/>
                  </a:cubicBezTo>
                  <a:cubicBezTo>
                    <a:pt x="10927" y="10847"/>
                    <a:pt x="10245" y="7208"/>
                    <a:pt x="12291" y="4934"/>
                  </a:cubicBezTo>
                  <a:cubicBezTo>
                    <a:pt x="14338" y="2658"/>
                    <a:pt x="22072" y="2658"/>
                    <a:pt x="22072" y="2658"/>
                  </a:cubicBezTo>
                  <a:lnTo>
                    <a:pt x="22005" y="2457"/>
                  </a:lnTo>
                  <a:cubicBezTo>
                    <a:pt x="19541" y="253"/>
                    <a:pt x="16542" y="107"/>
                    <a:pt x="16542" y="107"/>
                  </a:cubicBezTo>
                  <a:cubicBezTo>
                    <a:pt x="16542" y="107"/>
                    <a:pt x="15823" y="0"/>
                    <a:pt x="14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" name="Google Shape;532;p49"/>
            <p:cNvSpPr/>
            <p:nvPr/>
          </p:nvSpPr>
          <p:spPr>
            <a:xfrm>
              <a:off x="-223725" y="1234325"/>
              <a:ext cx="278600" cy="157200"/>
            </a:xfrm>
            <a:custGeom>
              <a:avLst/>
              <a:gdLst/>
              <a:ahLst/>
              <a:cxnLst/>
              <a:rect l="l" t="t" r="r" b="b"/>
              <a:pathLst>
                <a:path w="11144" h="6288" extrusionOk="0">
                  <a:moveTo>
                    <a:pt x="4438" y="1"/>
                  </a:moveTo>
                  <a:cubicBezTo>
                    <a:pt x="2931" y="1"/>
                    <a:pt x="1269" y="178"/>
                    <a:pt x="0" y="600"/>
                  </a:cubicBezTo>
                  <a:lnTo>
                    <a:pt x="0" y="6288"/>
                  </a:lnTo>
                  <a:cubicBezTo>
                    <a:pt x="0" y="6288"/>
                    <a:pt x="2048" y="5377"/>
                    <a:pt x="4549" y="5377"/>
                  </a:cubicBezTo>
                  <a:cubicBezTo>
                    <a:pt x="6549" y="5377"/>
                    <a:pt x="8694" y="5668"/>
                    <a:pt x="9823" y="5668"/>
                  </a:cubicBezTo>
                  <a:cubicBezTo>
                    <a:pt x="10106" y="5668"/>
                    <a:pt x="10325" y="5650"/>
                    <a:pt x="10462" y="5604"/>
                  </a:cubicBezTo>
                  <a:cubicBezTo>
                    <a:pt x="11144" y="5377"/>
                    <a:pt x="9098" y="1284"/>
                    <a:pt x="8188" y="600"/>
                  </a:cubicBezTo>
                  <a:cubicBezTo>
                    <a:pt x="7700" y="235"/>
                    <a:pt x="6172" y="1"/>
                    <a:pt x="4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3" name="Google Shape;533;p49"/>
            <p:cNvSpPr/>
            <p:nvPr/>
          </p:nvSpPr>
          <p:spPr>
            <a:xfrm>
              <a:off x="-343125" y="697800"/>
              <a:ext cx="483325" cy="625500"/>
            </a:xfrm>
            <a:custGeom>
              <a:avLst/>
              <a:gdLst/>
              <a:ahLst/>
              <a:cxnLst/>
              <a:rect l="l" t="t" r="r" b="b"/>
              <a:pathLst>
                <a:path w="19333" h="25020" extrusionOk="0">
                  <a:moveTo>
                    <a:pt x="1592" y="1"/>
                  </a:moveTo>
                  <a:cubicBezTo>
                    <a:pt x="1589" y="1"/>
                    <a:pt x="910" y="3"/>
                    <a:pt x="1138" y="1593"/>
                  </a:cubicBezTo>
                  <a:cubicBezTo>
                    <a:pt x="1138" y="1593"/>
                    <a:pt x="1" y="9325"/>
                    <a:pt x="910" y="10009"/>
                  </a:cubicBezTo>
                  <a:cubicBezTo>
                    <a:pt x="980" y="10061"/>
                    <a:pt x="1048" y="10085"/>
                    <a:pt x="1116" y="10085"/>
                  </a:cubicBezTo>
                  <a:cubicBezTo>
                    <a:pt x="1926" y="10085"/>
                    <a:pt x="2589" y="6597"/>
                    <a:pt x="3639" y="6597"/>
                  </a:cubicBezTo>
                  <a:cubicBezTo>
                    <a:pt x="4776" y="6597"/>
                    <a:pt x="7960" y="7506"/>
                    <a:pt x="9552" y="8872"/>
                  </a:cubicBezTo>
                  <a:cubicBezTo>
                    <a:pt x="11144" y="10236"/>
                    <a:pt x="14329" y="20243"/>
                    <a:pt x="14329" y="21607"/>
                  </a:cubicBezTo>
                  <a:cubicBezTo>
                    <a:pt x="14329" y="22973"/>
                    <a:pt x="14101" y="25019"/>
                    <a:pt x="15466" y="25019"/>
                  </a:cubicBezTo>
                  <a:cubicBezTo>
                    <a:pt x="16832" y="25019"/>
                    <a:pt x="19333" y="25019"/>
                    <a:pt x="18423" y="22063"/>
                  </a:cubicBezTo>
                  <a:cubicBezTo>
                    <a:pt x="17512" y="19106"/>
                    <a:pt x="14101" y="14329"/>
                    <a:pt x="12964" y="12283"/>
                  </a:cubicBezTo>
                  <a:cubicBezTo>
                    <a:pt x="11826" y="10236"/>
                    <a:pt x="10462" y="6824"/>
                    <a:pt x="9552" y="5914"/>
                  </a:cubicBezTo>
                  <a:cubicBezTo>
                    <a:pt x="8642" y="5005"/>
                    <a:pt x="6140" y="2731"/>
                    <a:pt x="6140" y="2731"/>
                  </a:cubicBezTo>
                  <a:cubicBezTo>
                    <a:pt x="6140" y="2731"/>
                    <a:pt x="4776" y="1365"/>
                    <a:pt x="4094" y="1138"/>
                  </a:cubicBezTo>
                  <a:cubicBezTo>
                    <a:pt x="3411" y="910"/>
                    <a:pt x="1592" y="1"/>
                    <a:pt x="1592" y="1"/>
                  </a:cubicBezTo>
                  <a:cubicBezTo>
                    <a:pt x="1592" y="1"/>
                    <a:pt x="1592" y="1"/>
                    <a:pt x="15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4" name="Google Shape;534;p49"/>
            <p:cNvSpPr/>
            <p:nvPr/>
          </p:nvSpPr>
          <p:spPr>
            <a:xfrm>
              <a:off x="-877600" y="1328925"/>
              <a:ext cx="716475" cy="324100"/>
            </a:xfrm>
            <a:custGeom>
              <a:avLst/>
              <a:gdLst/>
              <a:ahLst/>
              <a:cxnLst/>
              <a:rect l="l" t="t" r="r" b="b"/>
              <a:pathLst>
                <a:path w="28659" h="12964" extrusionOk="0">
                  <a:moveTo>
                    <a:pt x="2048" y="1"/>
                  </a:moveTo>
                  <a:cubicBezTo>
                    <a:pt x="2048" y="1"/>
                    <a:pt x="0" y="911"/>
                    <a:pt x="1593" y="2048"/>
                  </a:cubicBezTo>
                  <a:cubicBezTo>
                    <a:pt x="3185" y="3186"/>
                    <a:pt x="3867" y="5687"/>
                    <a:pt x="3412" y="6596"/>
                  </a:cubicBezTo>
                  <a:cubicBezTo>
                    <a:pt x="3214" y="6990"/>
                    <a:pt x="3445" y="7085"/>
                    <a:pt x="3936" y="7085"/>
                  </a:cubicBezTo>
                  <a:cubicBezTo>
                    <a:pt x="4395" y="7085"/>
                    <a:pt x="5084" y="7001"/>
                    <a:pt x="5864" y="7001"/>
                  </a:cubicBezTo>
                  <a:cubicBezTo>
                    <a:pt x="6172" y="7001"/>
                    <a:pt x="6495" y="7014"/>
                    <a:pt x="6823" y="7051"/>
                  </a:cubicBezTo>
                  <a:cubicBezTo>
                    <a:pt x="8871" y="7278"/>
                    <a:pt x="12736" y="10236"/>
                    <a:pt x="14784" y="11373"/>
                  </a:cubicBezTo>
                  <a:cubicBezTo>
                    <a:pt x="16831" y="12508"/>
                    <a:pt x="19332" y="12964"/>
                    <a:pt x="22289" y="12964"/>
                  </a:cubicBezTo>
                  <a:cubicBezTo>
                    <a:pt x="25245" y="12964"/>
                    <a:pt x="28658" y="10236"/>
                    <a:pt x="25702" y="9553"/>
                  </a:cubicBezTo>
                  <a:cubicBezTo>
                    <a:pt x="22745" y="8871"/>
                    <a:pt x="19105" y="8416"/>
                    <a:pt x="19105" y="8416"/>
                  </a:cubicBezTo>
                  <a:cubicBezTo>
                    <a:pt x="19105" y="8416"/>
                    <a:pt x="14102" y="7734"/>
                    <a:pt x="10235" y="5460"/>
                  </a:cubicBezTo>
                  <a:cubicBezTo>
                    <a:pt x="6368" y="3186"/>
                    <a:pt x="5231" y="2730"/>
                    <a:pt x="4094" y="1820"/>
                  </a:cubicBezTo>
                  <a:cubicBezTo>
                    <a:pt x="2958" y="911"/>
                    <a:pt x="2048" y="1"/>
                    <a:pt x="20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5" name="Google Shape;535;p49"/>
            <p:cNvSpPr/>
            <p:nvPr/>
          </p:nvSpPr>
          <p:spPr>
            <a:xfrm>
              <a:off x="-1049250" y="1419925"/>
              <a:ext cx="154575" cy="352075"/>
            </a:xfrm>
            <a:custGeom>
              <a:avLst/>
              <a:gdLst/>
              <a:ahLst/>
              <a:cxnLst/>
              <a:rect l="l" t="t" r="r" b="b"/>
              <a:pathLst>
                <a:path w="6183" h="14083" extrusionOk="0">
                  <a:moveTo>
                    <a:pt x="3455" y="1"/>
                  </a:moveTo>
                  <a:lnTo>
                    <a:pt x="3455" y="1"/>
                  </a:lnTo>
                  <a:cubicBezTo>
                    <a:pt x="3454" y="1"/>
                    <a:pt x="1800" y="665"/>
                    <a:pt x="608" y="1707"/>
                  </a:cubicBezTo>
                  <a:cubicBezTo>
                    <a:pt x="641" y="2344"/>
                    <a:pt x="661" y="2884"/>
                    <a:pt x="661" y="3222"/>
                  </a:cubicBezTo>
                  <a:lnTo>
                    <a:pt x="661" y="8294"/>
                  </a:lnTo>
                  <a:cubicBezTo>
                    <a:pt x="1281" y="9767"/>
                    <a:pt x="0" y="10942"/>
                    <a:pt x="498" y="12965"/>
                  </a:cubicBezTo>
                  <a:cubicBezTo>
                    <a:pt x="712" y="13834"/>
                    <a:pt x="1247" y="14082"/>
                    <a:pt x="1787" y="14082"/>
                  </a:cubicBezTo>
                  <a:cubicBezTo>
                    <a:pt x="2503" y="14082"/>
                    <a:pt x="3228" y="13647"/>
                    <a:pt x="3228" y="13647"/>
                  </a:cubicBezTo>
                  <a:cubicBezTo>
                    <a:pt x="3228" y="13647"/>
                    <a:pt x="3228" y="10235"/>
                    <a:pt x="2999" y="9325"/>
                  </a:cubicBezTo>
                  <a:cubicBezTo>
                    <a:pt x="2771" y="8415"/>
                    <a:pt x="3455" y="7051"/>
                    <a:pt x="4819" y="5687"/>
                  </a:cubicBezTo>
                  <a:cubicBezTo>
                    <a:pt x="6183" y="4321"/>
                    <a:pt x="4819" y="3639"/>
                    <a:pt x="3910" y="2729"/>
                  </a:cubicBezTo>
                  <a:cubicBezTo>
                    <a:pt x="3001" y="1820"/>
                    <a:pt x="3455" y="1"/>
                    <a:pt x="34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6" name="Google Shape;536;p49"/>
            <p:cNvSpPr/>
            <p:nvPr/>
          </p:nvSpPr>
          <p:spPr>
            <a:xfrm>
              <a:off x="-1126475" y="785725"/>
              <a:ext cx="265950" cy="509475"/>
            </a:xfrm>
            <a:custGeom>
              <a:avLst/>
              <a:gdLst/>
              <a:ahLst/>
              <a:cxnLst/>
              <a:rect l="l" t="t" r="r" b="b"/>
              <a:pathLst>
                <a:path w="10638" h="20379" extrusionOk="0">
                  <a:moveTo>
                    <a:pt x="9535" y="1"/>
                  </a:moveTo>
                  <a:cubicBezTo>
                    <a:pt x="9465" y="250"/>
                    <a:pt x="9275" y="488"/>
                    <a:pt x="8823" y="578"/>
                  </a:cubicBezTo>
                  <a:cubicBezTo>
                    <a:pt x="7719" y="798"/>
                    <a:pt x="6618" y="1681"/>
                    <a:pt x="5956" y="2342"/>
                  </a:cubicBezTo>
                  <a:cubicBezTo>
                    <a:pt x="5294" y="3003"/>
                    <a:pt x="4412" y="3225"/>
                    <a:pt x="3529" y="3887"/>
                  </a:cubicBezTo>
                  <a:cubicBezTo>
                    <a:pt x="2648" y="4548"/>
                    <a:pt x="1103" y="5210"/>
                    <a:pt x="1103" y="6312"/>
                  </a:cubicBezTo>
                  <a:cubicBezTo>
                    <a:pt x="1103" y="7416"/>
                    <a:pt x="1324" y="10724"/>
                    <a:pt x="1324" y="10724"/>
                  </a:cubicBezTo>
                  <a:cubicBezTo>
                    <a:pt x="1324" y="10724"/>
                    <a:pt x="661" y="13813"/>
                    <a:pt x="882" y="14915"/>
                  </a:cubicBezTo>
                  <a:cubicBezTo>
                    <a:pt x="1103" y="16017"/>
                    <a:pt x="663" y="17562"/>
                    <a:pt x="663" y="17562"/>
                  </a:cubicBezTo>
                  <a:cubicBezTo>
                    <a:pt x="663" y="17562"/>
                    <a:pt x="1" y="18666"/>
                    <a:pt x="882" y="19327"/>
                  </a:cubicBezTo>
                  <a:cubicBezTo>
                    <a:pt x="1258" y="19608"/>
                    <a:pt x="1754" y="20010"/>
                    <a:pt x="2199" y="20379"/>
                  </a:cubicBezTo>
                  <a:cubicBezTo>
                    <a:pt x="2336" y="20027"/>
                    <a:pt x="2436" y="19628"/>
                    <a:pt x="2677" y="19228"/>
                  </a:cubicBezTo>
                  <a:cubicBezTo>
                    <a:pt x="3359" y="18090"/>
                    <a:pt x="2677" y="18090"/>
                    <a:pt x="2222" y="17407"/>
                  </a:cubicBezTo>
                  <a:cubicBezTo>
                    <a:pt x="1767" y="16725"/>
                    <a:pt x="2450" y="15588"/>
                    <a:pt x="3814" y="14906"/>
                  </a:cubicBezTo>
                  <a:cubicBezTo>
                    <a:pt x="5178" y="14224"/>
                    <a:pt x="3359" y="13313"/>
                    <a:pt x="2904" y="12176"/>
                  </a:cubicBezTo>
                  <a:cubicBezTo>
                    <a:pt x="2449" y="11039"/>
                    <a:pt x="4724" y="10584"/>
                    <a:pt x="4724" y="9902"/>
                  </a:cubicBezTo>
                  <a:cubicBezTo>
                    <a:pt x="4724" y="9220"/>
                    <a:pt x="4951" y="7627"/>
                    <a:pt x="5406" y="6490"/>
                  </a:cubicBezTo>
                  <a:cubicBezTo>
                    <a:pt x="5489" y="6283"/>
                    <a:pt x="5542" y="6189"/>
                    <a:pt x="5578" y="6189"/>
                  </a:cubicBezTo>
                  <a:cubicBezTo>
                    <a:pt x="5741" y="6189"/>
                    <a:pt x="5572" y="8083"/>
                    <a:pt x="6315" y="10130"/>
                  </a:cubicBezTo>
                  <a:cubicBezTo>
                    <a:pt x="6619" y="10964"/>
                    <a:pt x="7049" y="11242"/>
                    <a:pt x="7487" y="11242"/>
                  </a:cubicBezTo>
                  <a:cubicBezTo>
                    <a:pt x="8363" y="11242"/>
                    <a:pt x="9273" y="10130"/>
                    <a:pt x="9273" y="10130"/>
                  </a:cubicBezTo>
                  <a:lnTo>
                    <a:pt x="10637" y="1715"/>
                  </a:lnTo>
                  <a:lnTo>
                    <a:pt x="95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Flowchart: Alternate Process 2"/>
          <p:cNvSpPr/>
          <p:nvPr/>
        </p:nvSpPr>
        <p:spPr>
          <a:xfrm>
            <a:off x="1354169" y="1888299"/>
            <a:ext cx="5463131" cy="1857785"/>
          </a:xfrm>
          <a:prstGeom prst="flowChartAlternateProcess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3150" y="971550"/>
            <a:ext cx="339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0390" y="2236848"/>
            <a:ext cx="5426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73088" y="269357"/>
            <a:ext cx="8651566" cy="1562560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1972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93438" y="2507213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293438" y="3675613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93438" y="3099351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75" y="2229401"/>
            <a:ext cx="6810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2113417" y="2351160"/>
            <a:ext cx="6522538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18-12-1972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132467" y="3489396"/>
            <a:ext cx="6522538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20-12-1972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113417" y="2914408"/>
            <a:ext cx="6522538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19-12-1972</a:t>
            </a:r>
          </a:p>
        </p:txBody>
      </p:sp>
      <p:sp>
        <p:nvSpPr>
          <p:cNvPr id="52" name="Google Shape;490;p46"/>
          <p:cNvSpPr/>
          <p:nvPr/>
        </p:nvSpPr>
        <p:spPr>
          <a:xfrm flipH="1">
            <a:off x="-81941" y="4267751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Google Shape;1939;p70"/>
          <p:cNvGrpSpPr/>
          <p:nvPr/>
        </p:nvGrpSpPr>
        <p:grpSpPr>
          <a:xfrm>
            <a:off x="6850339" y="1903920"/>
            <a:ext cx="2229495" cy="3189979"/>
            <a:chOff x="-4054450" y="146225"/>
            <a:chExt cx="2615550" cy="3742350"/>
          </a:xfrm>
        </p:grpSpPr>
        <p:sp>
          <p:nvSpPr>
            <p:cNvPr id="54" name="Google Shape;1940;p70"/>
            <p:cNvSpPr/>
            <p:nvPr/>
          </p:nvSpPr>
          <p:spPr>
            <a:xfrm>
              <a:off x="-4054450" y="146225"/>
              <a:ext cx="2615550" cy="3742350"/>
            </a:xfrm>
            <a:custGeom>
              <a:avLst/>
              <a:gdLst/>
              <a:ahLst/>
              <a:cxnLst/>
              <a:rect l="l" t="t" r="r" b="b"/>
              <a:pathLst>
                <a:path w="104622" h="149694" extrusionOk="0">
                  <a:moveTo>
                    <a:pt x="17967" y="44808"/>
                  </a:moveTo>
                  <a:lnTo>
                    <a:pt x="18195" y="46172"/>
                  </a:lnTo>
                  <a:lnTo>
                    <a:pt x="12736" y="46854"/>
                  </a:lnTo>
                  <a:lnTo>
                    <a:pt x="12736" y="46854"/>
                  </a:lnTo>
                  <a:lnTo>
                    <a:pt x="13191" y="45490"/>
                  </a:lnTo>
                  <a:lnTo>
                    <a:pt x="17967" y="44808"/>
                  </a:lnTo>
                  <a:close/>
                  <a:moveTo>
                    <a:pt x="42758" y="52768"/>
                  </a:moveTo>
                  <a:cubicBezTo>
                    <a:pt x="44579" y="52768"/>
                    <a:pt x="45032" y="54360"/>
                    <a:pt x="45032" y="54360"/>
                  </a:cubicBezTo>
                  <a:cubicBezTo>
                    <a:pt x="45032" y="54360"/>
                    <a:pt x="47535" y="71645"/>
                    <a:pt x="46170" y="72782"/>
                  </a:cubicBezTo>
                  <a:cubicBezTo>
                    <a:pt x="46067" y="72868"/>
                    <a:pt x="45961" y="72908"/>
                    <a:pt x="45852" y="72908"/>
                  </a:cubicBezTo>
                  <a:cubicBezTo>
                    <a:pt x="44509" y="72908"/>
                    <a:pt x="42758" y="66772"/>
                    <a:pt x="42758" y="62776"/>
                  </a:cubicBezTo>
                  <a:cubicBezTo>
                    <a:pt x="42758" y="58454"/>
                    <a:pt x="39347" y="55724"/>
                    <a:pt x="39347" y="55724"/>
                  </a:cubicBezTo>
                  <a:cubicBezTo>
                    <a:pt x="39347" y="55724"/>
                    <a:pt x="40939" y="52768"/>
                    <a:pt x="42758" y="52768"/>
                  </a:cubicBezTo>
                  <a:close/>
                  <a:moveTo>
                    <a:pt x="51402" y="1"/>
                  </a:moveTo>
                  <a:cubicBezTo>
                    <a:pt x="46398" y="1"/>
                    <a:pt x="42303" y="2275"/>
                    <a:pt x="40939" y="4551"/>
                  </a:cubicBezTo>
                  <a:cubicBezTo>
                    <a:pt x="39573" y="6825"/>
                    <a:pt x="39347" y="11374"/>
                    <a:pt x="39347" y="11374"/>
                  </a:cubicBezTo>
                  <a:cubicBezTo>
                    <a:pt x="39347" y="11374"/>
                    <a:pt x="35935" y="12965"/>
                    <a:pt x="38209" y="14104"/>
                  </a:cubicBezTo>
                  <a:cubicBezTo>
                    <a:pt x="40484" y="15241"/>
                    <a:pt x="43213" y="15241"/>
                    <a:pt x="43213" y="15241"/>
                  </a:cubicBezTo>
                  <a:cubicBezTo>
                    <a:pt x="43213" y="15241"/>
                    <a:pt x="41621" y="17969"/>
                    <a:pt x="42531" y="18652"/>
                  </a:cubicBezTo>
                  <a:cubicBezTo>
                    <a:pt x="43440" y="19334"/>
                    <a:pt x="44350" y="20243"/>
                    <a:pt x="44350" y="20243"/>
                  </a:cubicBezTo>
                  <a:cubicBezTo>
                    <a:pt x="44350" y="20243"/>
                    <a:pt x="45261" y="23428"/>
                    <a:pt x="45716" y="24337"/>
                  </a:cubicBezTo>
                  <a:lnTo>
                    <a:pt x="46170" y="25247"/>
                  </a:lnTo>
                  <a:cubicBezTo>
                    <a:pt x="46170" y="25247"/>
                    <a:pt x="44350" y="28886"/>
                    <a:pt x="44350" y="30478"/>
                  </a:cubicBezTo>
                  <a:cubicBezTo>
                    <a:pt x="44350" y="32070"/>
                    <a:pt x="43895" y="37529"/>
                    <a:pt x="43895" y="37529"/>
                  </a:cubicBezTo>
                  <a:lnTo>
                    <a:pt x="43440" y="39120"/>
                  </a:lnTo>
                  <a:cubicBezTo>
                    <a:pt x="43440" y="39120"/>
                    <a:pt x="43440" y="39575"/>
                    <a:pt x="42076" y="39804"/>
                  </a:cubicBezTo>
                  <a:cubicBezTo>
                    <a:pt x="40712" y="40031"/>
                    <a:pt x="40939" y="40259"/>
                    <a:pt x="40029" y="40259"/>
                  </a:cubicBezTo>
                  <a:lnTo>
                    <a:pt x="35480" y="40259"/>
                  </a:lnTo>
                  <a:cubicBezTo>
                    <a:pt x="34919" y="40259"/>
                    <a:pt x="33584" y="39914"/>
                    <a:pt x="32640" y="39914"/>
                  </a:cubicBezTo>
                  <a:cubicBezTo>
                    <a:pt x="32050" y="39914"/>
                    <a:pt x="31613" y="40049"/>
                    <a:pt x="31613" y="40486"/>
                  </a:cubicBezTo>
                  <a:lnTo>
                    <a:pt x="31613" y="41623"/>
                  </a:lnTo>
                  <a:cubicBezTo>
                    <a:pt x="31613" y="41623"/>
                    <a:pt x="26382" y="41851"/>
                    <a:pt x="25245" y="41851"/>
                  </a:cubicBezTo>
                  <a:cubicBezTo>
                    <a:pt x="24108" y="41851"/>
                    <a:pt x="23653" y="42988"/>
                    <a:pt x="23653" y="42988"/>
                  </a:cubicBezTo>
                  <a:lnTo>
                    <a:pt x="12736" y="44352"/>
                  </a:lnTo>
                  <a:cubicBezTo>
                    <a:pt x="12736" y="44352"/>
                    <a:pt x="11753" y="42808"/>
                    <a:pt x="11332" y="42808"/>
                  </a:cubicBezTo>
                  <a:cubicBezTo>
                    <a:pt x="11217" y="42808"/>
                    <a:pt x="11144" y="42923"/>
                    <a:pt x="11144" y="43215"/>
                  </a:cubicBezTo>
                  <a:cubicBezTo>
                    <a:pt x="11144" y="44581"/>
                    <a:pt x="10689" y="47082"/>
                    <a:pt x="10689" y="47082"/>
                  </a:cubicBezTo>
                  <a:lnTo>
                    <a:pt x="1364" y="48674"/>
                  </a:lnTo>
                  <a:lnTo>
                    <a:pt x="0" y="49812"/>
                  </a:lnTo>
                  <a:lnTo>
                    <a:pt x="2957" y="50267"/>
                  </a:lnTo>
                  <a:lnTo>
                    <a:pt x="10690" y="49356"/>
                  </a:lnTo>
                  <a:lnTo>
                    <a:pt x="10690" y="49356"/>
                  </a:lnTo>
                  <a:cubicBezTo>
                    <a:pt x="10690" y="49356"/>
                    <a:pt x="10367" y="50647"/>
                    <a:pt x="11216" y="50647"/>
                  </a:cubicBezTo>
                  <a:cubicBezTo>
                    <a:pt x="11375" y="50647"/>
                    <a:pt x="11576" y="50602"/>
                    <a:pt x="11827" y="50494"/>
                  </a:cubicBezTo>
                  <a:lnTo>
                    <a:pt x="12054" y="49356"/>
                  </a:lnTo>
                  <a:lnTo>
                    <a:pt x="19106" y="48219"/>
                  </a:lnTo>
                  <a:lnTo>
                    <a:pt x="19106" y="46172"/>
                  </a:lnTo>
                  <a:lnTo>
                    <a:pt x="21380" y="45945"/>
                  </a:lnTo>
                  <a:lnTo>
                    <a:pt x="22062" y="44808"/>
                  </a:lnTo>
                  <a:lnTo>
                    <a:pt x="24563" y="47082"/>
                  </a:lnTo>
                  <a:lnTo>
                    <a:pt x="28203" y="47082"/>
                  </a:lnTo>
                  <a:lnTo>
                    <a:pt x="29112" y="48446"/>
                  </a:lnTo>
                  <a:cubicBezTo>
                    <a:pt x="29112" y="48446"/>
                    <a:pt x="31166" y="49236"/>
                    <a:pt x="32508" y="49236"/>
                  </a:cubicBezTo>
                  <a:cubicBezTo>
                    <a:pt x="32777" y="49236"/>
                    <a:pt x="33017" y="49204"/>
                    <a:pt x="33207" y="49128"/>
                  </a:cubicBezTo>
                  <a:cubicBezTo>
                    <a:pt x="33259" y="49107"/>
                    <a:pt x="33312" y="49098"/>
                    <a:pt x="33367" y="49098"/>
                  </a:cubicBezTo>
                  <a:cubicBezTo>
                    <a:pt x="34525" y="49098"/>
                    <a:pt x="36390" y="53450"/>
                    <a:pt x="36390" y="53450"/>
                  </a:cubicBezTo>
                  <a:lnTo>
                    <a:pt x="37301" y="56179"/>
                  </a:lnTo>
                  <a:lnTo>
                    <a:pt x="37072" y="57544"/>
                  </a:lnTo>
                  <a:lnTo>
                    <a:pt x="39573" y="57999"/>
                  </a:lnTo>
                  <a:cubicBezTo>
                    <a:pt x="39573" y="57999"/>
                    <a:pt x="41848" y="60046"/>
                    <a:pt x="41848" y="63458"/>
                  </a:cubicBezTo>
                  <a:cubicBezTo>
                    <a:pt x="41848" y="66869"/>
                    <a:pt x="41619" y="68689"/>
                    <a:pt x="44122" y="71873"/>
                  </a:cubicBezTo>
                  <a:cubicBezTo>
                    <a:pt x="45286" y="73354"/>
                    <a:pt x="46008" y="73900"/>
                    <a:pt x="46469" y="73900"/>
                  </a:cubicBezTo>
                  <a:cubicBezTo>
                    <a:pt x="46999" y="73900"/>
                    <a:pt x="47186" y="73178"/>
                    <a:pt x="47307" y="72327"/>
                  </a:cubicBezTo>
                  <a:cubicBezTo>
                    <a:pt x="47534" y="70736"/>
                    <a:pt x="47534" y="56406"/>
                    <a:pt x="47534" y="56406"/>
                  </a:cubicBezTo>
                  <a:cubicBezTo>
                    <a:pt x="47534" y="56406"/>
                    <a:pt x="47625" y="56397"/>
                    <a:pt x="47771" y="56397"/>
                  </a:cubicBezTo>
                  <a:cubicBezTo>
                    <a:pt x="48354" y="56397"/>
                    <a:pt x="49808" y="56543"/>
                    <a:pt x="49808" y="57999"/>
                  </a:cubicBezTo>
                  <a:cubicBezTo>
                    <a:pt x="49808" y="59819"/>
                    <a:pt x="49126" y="61410"/>
                    <a:pt x="50263" y="62776"/>
                  </a:cubicBezTo>
                  <a:cubicBezTo>
                    <a:pt x="51400" y="64140"/>
                    <a:pt x="54812" y="65732"/>
                    <a:pt x="54812" y="65732"/>
                  </a:cubicBezTo>
                  <a:cubicBezTo>
                    <a:pt x="54812" y="65732"/>
                    <a:pt x="52764" y="69371"/>
                    <a:pt x="51400" y="69826"/>
                  </a:cubicBezTo>
                  <a:cubicBezTo>
                    <a:pt x="50035" y="70281"/>
                    <a:pt x="48671" y="70963"/>
                    <a:pt x="48671" y="71873"/>
                  </a:cubicBezTo>
                  <a:lnTo>
                    <a:pt x="48671" y="76420"/>
                  </a:lnTo>
                  <a:cubicBezTo>
                    <a:pt x="48671" y="76420"/>
                    <a:pt x="42757" y="81880"/>
                    <a:pt x="42757" y="83017"/>
                  </a:cubicBezTo>
                  <a:lnTo>
                    <a:pt x="42757" y="87110"/>
                  </a:lnTo>
                  <a:cubicBezTo>
                    <a:pt x="42757" y="87110"/>
                    <a:pt x="37526" y="95526"/>
                    <a:pt x="37981" y="96663"/>
                  </a:cubicBezTo>
                  <a:cubicBezTo>
                    <a:pt x="38436" y="97800"/>
                    <a:pt x="40257" y="98939"/>
                    <a:pt x="40257" y="98939"/>
                  </a:cubicBezTo>
                  <a:cubicBezTo>
                    <a:pt x="40257" y="98939"/>
                    <a:pt x="41166" y="108718"/>
                    <a:pt x="41166" y="111219"/>
                  </a:cubicBezTo>
                  <a:cubicBezTo>
                    <a:pt x="41166" y="113722"/>
                    <a:pt x="42076" y="121000"/>
                    <a:pt x="42985" y="122820"/>
                  </a:cubicBezTo>
                  <a:cubicBezTo>
                    <a:pt x="43895" y="124639"/>
                    <a:pt x="44350" y="125776"/>
                    <a:pt x="44577" y="126686"/>
                  </a:cubicBezTo>
                  <a:cubicBezTo>
                    <a:pt x="44806" y="127595"/>
                    <a:pt x="44806" y="131008"/>
                    <a:pt x="44806" y="131008"/>
                  </a:cubicBezTo>
                  <a:cubicBezTo>
                    <a:pt x="44806" y="131008"/>
                    <a:pt x="45488" y="131237"/>
                    <a:pt x="46171" y="132145"/>
                  </a:cubicBezTo>
                  <a:cubicBezTo>
                    <a:pt x="46853" y="133054"/>
                    <a:pt x="46398" y="138969"/>
                    <a:pt x="45034" y="140106"/>
                  </a:cubicBezTo>
                  <a:cubicBezTo>
                    <a:pt x="43668" y="141243"/>
                    <a:pt x="38893" y="143289"/>
                    <a:pt x="36845" y="144199"/>
                  </a:cubicBezTo>
                  <a:cubicBezTo>
                    <a:pt x="34799" y="145110"/>
                    <a:pt x="32070" y="146700"/>
                    <a:pt x="32752" y="147838"/>
                  </a:cubicBezTo>
                  <a:cubicBezTo>
                    <a:pt x="33363" y="148857"/>
                    <a:pt x="34521" y="149693"/>
                    <a:pt x="37701" y="149693"/>
                  </a:cubicBezTo>
                  <a:cubicBezTo>
                    <a:pt x="38070" y="149693"/>
                    <a:pt x="38467" y="149682"/>
                    <a:pt x="38893" y="149658"/>
                  </a:cubicBezTo>
                  <a:cubicBezTo>
                    <a:pt x="42986" y="149430"/>
                    <a:pt x="48672" y="146247"/>
                    <a:pt x="49354" y="146247"/>
                  </a:cubicBezTo>
                  <a:cubicBezTo>
                    <a:pt x="50038" y="146247"/>
                    <a:pt x="50038" y="146929"/>
                    <a:pt x="52539" y="146929"/>
                  </a:cubicBezTo>
                  <a:cubicBezTo>
                    <a:pt x="55040" y="146929"/>
                    <a:pt x="55951" y="145110"/>
                    <a:pt x="55951" y="144199"/>
                  </a:cubicBezTo>
                  <a:cubicBezTo>
                    <a:pt x="55951" y="143289"/>
                    <a:pt x="56406" y="141243"/>
                    <a:pt x="56406" y="139422"/>
                  </a:cubicBezTo>
                  <a:cubicBezTo>
                    <a:pt x="56406" y="137603"/>
                    <a:pt x="55495" y="136694"/>
                    <a:pt x="55495" y="135102"/>
                  </a:cubicBezTo>
                  <a:cubicBezTo>
                    <a:pt x="55495" y="133509"/>
                    <a:pt x="54813" y="128734"/>
                    <a:pt x="54813" y="128734"/>
                  </a:cubicBezTo>
                  <a:cubicBezTo>
                    <a:pt x="54813" y="128734"/>
                    <a:pt x="55951" y="127824"/>
                    <a:pt x="55951" y="125321"/>
                  </a:cubicBezTo>
                  <a:cubicBezTo>
                    <a:pt x="55951" y="122820"/>
                    <a:pt x="53448" y="118726"/>
                    <a:pt x="53448" y="117134"/>
                  </a:cubicBezTo>
                  <a:lnTo>
                    <a:pt x="53448" y="112812"/>
                  </a:lnTo>
                  <a:cubicBezTo>
                    <a:pt x="53448" y="112812"/>
                    <a:pt x="52539" y="109629"/>
                    <a:pt x="52766" y="107808"/>
                  </a:cubicBezTo>
                  <a:cubicBezTo>
                    <a:pt x="52993" y="105989"/>
                    <a:pt x="56859" y="102350"/>
                    <a:pt x="58452" y="100530"/>
                  </a:cubicBezTo>
                  <a:cubicBezTo>
                    <a:pt x="60044" y="98710"/>
                    <a:pt x="64593" y="89158"/>
                    <a:pt x="64593" y="89158"/>
                  </a:cubicBezTo>
                  <a:cubicBezTo>
                    <a:pt x="64593" y="89158"/>
                    <a:pt x="65957" y="107354"/>
                    <a:pt x="66867" y="110082"/>
                  </a:cubicBezTo>
                  <a:cubicBezTo>
                    <a:pt x="67778" y="112812"/>
                    <a:pt x="71416" y="115541"/>
                    <a:pt x="75283" y="117361"/>
                  </a:cubicBezTo>
                  <a:cubicBezTo>
                    <a:pt x="77306" y="118313"/>
                    <a:pt x="79578" y="118643"/>
                    <a:pt x="81382" y="118643"/>
                  </a:cubicBezTo>
                  <a:cubicBezTo>
                    <a:pt x="83026" y="118643"/>
                    <a:pt x="84282" y="118369"/>
                    <a:pt x="84607" y="118044"/>
                  </a:cubicBezTo>
                  <a:cubicBezTo>
                    <a:pt x="85289" y="117361"/>
                    <a:pt x="88701" y="116679"/>
                    <a:pt x="89838" y="116679"/>
                  </a:cubicBezTo>
                  <a:cubicBezTo>
                    <a:pt x="90975" y="116679"/>
                    <a:pt x="93931" y="117361"/>
                    <a:pt x="94160" y="118044"/>
                  </a:cubicBezTo>
                  <a:cubicBezTo>
                    <a:pt x="94387" y="118726"/>
                    <a:pt x="95979" y="123046"/>
                    <a:pt x="98026" y="125776"/>
                  </a:cubicBezTo>
                  <a:cubicBezTo>
                    <a:pt x="98870" y="126901"/>
                    <a:pt x="99829" y="127408"/>
                    <a:pt x="100729" y="127408"/>
                  </a:cubicBezTo>
                  <a:cubicBezTo>
                    <a:pt x="102013" y="127408"/>
                    <a:pt x="103177" y="126377"/>
                    <a:pt x="103712" y="124639"/>
                  </a:cubicBezTo>
                  <a:cubicBezTo>
                    <a:pt x="104621" y="121682"/>
                    <a:pt x="103259" y="116452"/>
                    <a:pt x="101893" y="114404"/>
                  </a:cubicBezTo>
                  <a:cubicBezTo>
                    <a:pt x="100529" y="112357"/>
                    <a:pt x="99392" y="108263"/>
                    <a:pt x="98482" y="106899"/>
                  </a:cubicBezTo>
                  <a:cubicBezTo>
                    <a:pt x="97571" y="105534"/>
                    <a:pt x="94160" y="104396"/>
                    <a:pt x="93024" y="104396"/>
                  </a:cubicBezTo>
                  <a:cubicBezTo>
                    <a:pt x="91888" y="104396"/>
                    <a:pt x="92796" y="105760"/>
                    <a:pt x="91205" y="105989"/>
                  </a:cubicBezTo>
                  <a:cubicBezTo>
                    <a:pt x="91063" y="106009"/>
                    <a:pt x="90930" y="106018"/>
                    <a:pt x="90804" y="106018"/>
                  </a:cubicBezTo>
                  <a:cubicBezTo>
                    <a:pt x="89513" y="106018"/>
                    <a:pt x="88914" y="105038"/>
                    <a:pt x="86428" y="104623"/>
                  </a:cubicBezTo>
                  <a:cubicBezTo>
                    <a:pt x="83698" y="104170"/>
                    <a:pt x="82561" y="103714"/>
                    <a:pt x="82561" y="103714"/>
                  </a:cubicBezTo>
                  <a:cubicBezTo>
                    <a:pt x="82561" y="103714"/>
                    <a:pt x="83471" y="100758"/>
                    <a:pt x="83471" y="97573"/>
                  </a:cubicBezTo>
                  <a:cubicBezTo>
                    <a:pt x="83471" y="94389"/>
                    <a:pt x="81424" y="92114"/>
                    <a:pt x="81424" y="92114"/>
                  </a:cubicBezTo>
                  <a:cubicBezTo>
                    <a:pt x="81424" y="92114"/>
                    <a:pt x="81197" y="89386"/>
                    <a:pt x="80287" y="88249"/>
                  </a:cubicBezTo>
                  <a:cubicBezTo>
                    <a:pt x="79378" y="87112"/>
                    <a:pt x="79150" y="83017"/>
                    <a:pt x="79150" y="83017"/>
                  </a:cubicBezTo>
                  <a:lnTo>
                    <a:pt x="80515" y="79834"/>
                  </a:lnTo>
                  <a:lnTo>
                    <a:pt x="80515" y="75967"/>
                  </a:lnTo>
                  <a:cubicBezTo>
                    <a:pt x="80515" y="75967"/>
                    <a:pt x="81879" y="77559"/>
                    <a:pt x="83471" y="77559"/>
                  </a:cubicBezTo>
                  <a:cubicBezTo>
                    <a:pt x="85064" y="77559"/>
                    <a:pt x="95754" y="74830"/>
                    <a:pt x="96209" y="73237"/>
                  </a:cubicBezTo>
                  <a:cubicBezTo>
                    <a:pt x="96662" y="71645"/>
                    <a:pt x="97346" y="63229"/>
                    <a:pt x="95072" y="62776"/>
                  </a:cubicBezTo>
                  <a:cubicBezTo>
                    <a:pt x="94616" y="62685"/>
                    <a:pt x="93869" y="62648"/>
                    <a:pt x="92955" y="62648"/>
                  </a:cubicBezTo>
                  <a:cubicBezTo>
                    <a:pt x="89309" y="62648"/>
                    <a:pt x="83017" y="63229"/>
                    <a:pt x="82107" y="63229"/>
                  </a:cubicBezTo>
                  <a:lnTo>
                    <a:pt x="80969" y="63229"/>
                  </a:lnTo>
                  <a:lnTo>
                    <a:pt x="79150" y="60501"/>
                  </a:lnTo>
                  <a:lnTo>
                    <a:pt x="82561" y="58681"/>
                  </a:lnTo>
                  <a:cubicBezTo>
                    <a:pt x="82561" y="58681"/>
                    <a:pt x="87793" y="57317"/>
                    <a:pt x="91432" y="57090"/>
                  </a:cubicBezTo>
                  <a:cubicBezTo>
                    <a:pt x="95072" y="56861"/>
                    <a:pt x="98255" y="53450"/>
                    <a:pt x="98028" y="52086"/>
                  </a:cubicBezTo>
                  <a:cubicBezTo>
                    <a:pt x="97800" y="50720"/>
                    <a:pt x="94843" y="42760"/>
                    <a:pt x="92342" y="40259"/>
                  </a:cubicBezTo>
                  <a:cubicBezTo>
                    <a:pt x="89839" y="37756"/>
                    <a:pt x="86201" y="33436"/>
                    <a:pt x="83698" y="31843"/>
                  </a:cubicBezTo>
                  <a:cubicBezTo>
                    <a:pt x="81197" y="30251"/>
                    <a:pt x="79378" y="30024"/>
                    <a:pt x="79378" y="30024"/>
                  </a:cubicBezTo>
                  <a:cubicBezTo>
                    <a:pt x="79378" y="30024"/>
                    <a:pt x="75738" y="27977"/>
                    <a:pt x="74146" y="26384"/>
                  </a:cubicBezTo>
                  <a:cubicBezTo>
                    <a:pt x="72555" y="24792"/>
                    <a:pt x="71189" y="21837"/>
                    <a:pt x="68460" y="21154"/>
                  </a:cubicBezTo>
                  <a:cubicBezTo>
                    <a:pt x="67289" y="20861"/>
                    <a:pt x="66077" y="20777"/>
                    <a:pt x="65020" y="20777"/>
                  </a:cubicBezTo>
                  <a:cubicBezTo>
                    <a:pt x="63613" y="20777"/>
                    <a:pt x="62481" y="20925"/>
                    <a:pt x="62092" y="20925"/>
                  </a:cubicBezTo>
                  <a:cubicBezTo>
                    <a:pt x="61410" y="20925"/>
                    <a:pt x="57541" y="18651"/>
                    <a:pt x="57541" y="18651"/>
                  </a:cubicBezTo>
                  <a:lnTo>
                    <a:pt x="58679" y="17742"/>
                  </a:lnTo>
                  <a:cubicBezTo>
                    <a:pt x="58679" y="17742"/>
                    <a:pt x="59006" y="18233"/>
                    <a:pt x="59563" y="18233"/>
                  </a:cubicBezTo>
                  <a:cubicBezTo>
                    <a:pt x="59935" y="18233"/>
                    <a:pt x="60408" y="18015"/>
                    <a:pt x="60955" y="17287"/>
                  </a:cubicBezTo>
                  <a:lnTo>
                    <a:pt x="60955" y="12965"/>
                  </a:lnTo>
                  <a:cubicBezTo>
                    <a:pt x="60955" y="12965"/>
                    <a:pt x="61863" y="10691"/>
                    <a:pt x="61637" y="9782"/>
                  </a:cubicBezTo>
                  <a:cubicBezTo>
                    <a:pt x="61408" y="8871"/>
                    <a:pt x="59591" y="6369"/>
                    <a:pt x="59591" y="6369"/>
                  </a:cubicBezTo>
                  <a:cubicBezTo>
                    <a:pt x="59591" y="6369"/>
                    <a:pt x="56404" y="1"/>
                    <a:pt x="5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941;p70"/>
            <p:cNvSpPr/>
            <p:nvPr/>
          </p:nvSpPr>
          <p:spPr>
            <a:xfrm>
              <a:off x="-3156100" y="146225"/>
              <a:ext cx="634050" cy="386075"/>
            </a:xfrm>
            <a:custGeom>
              <a:avLst/>
              <a:gdLst/>
              <a:ahLst/>
              <a:cxnLst/>
              <a:rect l="l" t="t" r="r" b="b"/>
              <a:pathLst>
                <a:path w="25362" h="15443" extrusionOk="0">
                  <a:moveTo>
                    <a:pt x="15468" y="1"/>
                  </a:moveTo>
                  <a:cubicBezTo>
                    <a:pt x="10464" y="1"/>
                    <a:pt x="6369" y="2275"/>
                    <a:pt x="5005" y="4551"/>
                  </a:cubicBezTo>
                  <a:cubicBezTo>
                    <a:pt x="3639" y="6825"/>
                    <a:pt x="3413" y="11374"/>
                    <a:pt x="3413" y="11374"/>
                  </a:cubicBezTo>
                  <a:cubicBezTo>
                    <a:pt x="3413" y="11374"/>
                    <a:pt x="1" y="12965"/>
                    <a:pt x="2275" y="14104"/>
                  </a:cubicBezTo>
                  <a:cubicBezTo>
                    <a:pt x="4550" y="15241"/>
                    <a:pt x="7279" y="15241"/>
                    <a:pt x="7279" y="15241"/>
                  </a:cubicBezTo>
                  <a:cubicBezTo>
                    <a:pt x="8341" y="15241"/>
                    <a:pt x="11727" y="15443"/>
                    <a:pt x="14136" y="15443"/>
                  </a:cubicBezTo>
                  <a:cubicBezTo>
                    <a:pt x="15341" y="15443"/>
                    <a:pt x="16301" y="15392"/>
                    <a:pt x="16604" y="15241"/>
                  </a:cubicBezTo>
                  <a:cubicBezTo>
                    <a:pt x="17512" y="14786"/>
                    <a:pt x="14329" y="13649"/>
                    <a:pt x="11828" y="13193"/>
                  </a:cubicBezTo>
                  <a:cubicBezTo>
                    <a:pt x="9325" y="12738"/>
                    <a:pt x="11828" y="11146"/>
                    <a:pt x="13874" y="9100"/>
                  </a:cubicBezTo>
                  <a:cubicBezTo>
                    <a:pt x="15047" y="7927"/>
                    <a:pt x="16071" y="7426"/>
                    <a:pt x="17031" y="7426"/>
                  </a:cubicBezTo>
                  <a:cubicBezTo>
                    <a:pt x="17746" y="7426"/>
                    <a:pt x="18425" y="7704"/>
                    <a:pt x="19105" y="8189"/>
                  </a:cubicBezTo>
                  <a:cubicBezTo>
                    <a:pt x="20697" y="9327"/>
                    <a:pt x="18876" y="9782"/>
                    <a:pt x="19560" y="10692"/>
                  </a:cubicBezTo>
                  <a:cubicBezTo>
                    <a:pt x="19772" y="10974"/>
                    <a:pt x="20049" y="11081"/>
                    <a:pt x="20399" y="11081"/>
                  </a:cubicBezTo>
                  <a:cubicBezTo>
                    <a:pt x="21177" y="11081"/>
                    <a:pt x="22313" y="10551"/>
                    <a:pt x="23882" y="10237"/>
                  </a:cubicBezTo>
                  <a:cubicBezTo>
                    <a:pt x="25161" y="9981"/>
                    <a:pt x="25362" y="9365"/>
                    <a:pt x="25292" y="8874"/>
                  </a:cubicBezTo>
                  <a:cubicBezTo>
                    <a:pt x="24684" y="7786"/>
                    <a:pt x="23655" y="6370"/>
                    <a:pt x="23655" y="6370"/>
                  </a:cubicBezTo>
                  <a:cubicBezTo>
                    <a:pt x="23655" y="6370"/>
                    <a:pt x="20470" y="1"/>
                    <a:pt x="15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1942;p70"/>
            <p:cNvSpPr/>
            <p:nvPr/>
          </p:nvSpPr>
          <p:spPr>
            <a:xfrm>
              <a:off x="-3269800" y="762225"/>
              <a:ext cx="1097475" cy="909450"/>
            </a:xfrm>
            <a:custGeom>
              <a:avLst/>
              <a:gdLst/>
              <a:ahLst/>
              <a:cxnLst/>
              <a:rect l="l" t="t" r="r" b="b"/>
              <a:pathLst>
                <a:path w="43899" h="36378" extrusionOk="0">
                  <a:moveTo>
                    <a:pt x="32165" y="1"/>
                  </a:moveTo>
                  <a:cubicBezTo>
                    <a:pt x="29583" y="1"/>
                    <a:pt x="27976" y="2886"/>
                    <a:pt x="27976" y="4701"/>
                  </a:cubicBezTo>
                  <a:cubicBezTo>
                    <a:pt x="27976" y="6747"/>
                    <a:pt x="26384" y="10842"/>
                    <a:pt x="27066" y="10842"/>
                  </a:cubicBezTo>
                  <a:cubicBezTo>
                    <a:pt x="27748" y="10842"/>
                    <a:pt x="32070" y="9703"/>
                    <a:pt x="32752" y="9703"/>
                  </a:cubicBezTo>
                  <a:cubicBezTo>
                    <a:pt x="33434" y="9703"/>
                    <a:pt x="35936" y="13116"/>
                    <a:pt x="35936" y="13116"/>
                  </a:cubicBezTo>
                  <a:cubicBezTo>
                    <a:pt x="35936" y="13116"/>
                    <a:pt x="32702" y="12510"/>
                    <a:pt x="30073" y="12510"/>
                  </a:cubicBezTo>
                  <a:cubicBezTo>
                    <a:pt x="28759" y="12510"/>
                    <a:pt x="27597" y="12662"/>
                    <a:pt x="27066" y="13116"/>
                  </a:cubicBezTo>
                  <a:cubicBezTo>
                    <a:pt x="25473" y="14482"/>
                    <a:pt x="24565" y="16073"/>
                    <a:pt x="24565" y="16073"/>
                  </a:cubicBezTo>
                  <a:cubicBezTo>
                    <a:pt x="24565" y="16073"/>
                    <a:pt x="23427" y="17892"/>
                    <a:pt x="24336" y="18347"/>
                  </a:cubicBezTo>
                  <a:cubicBezTo>
                    <a:pt x="25245" y="18802"/>
                    <a:pt x="27520" y="19257"/>
                    <a:pt x="26155" y="19484"/>
                  </a:cubicBezTo>
                  <a:cubicBezTo>
                    <a:pt x="24790" y="19712"/>
                    <a:pt x="23881" y="19939"/>
                    <a:pt x="23426" y="21758"/>
                  </a:cubicBezTo>
                  <a:cubicBezTo>
                    <a:pt x="22971" y="23578"/>
                    <a:pt x="22517" y="25625"/>
                    <a:pt x="22517" y="25625"/>
                  </a:cubicBezTo>
                  <a:lnTo>
                    <a:pt x="20241" y="26080"/>
                  </a:lnTo>
                  <a:lnTo>
                    <a:pt x="17740" y="26762"/>
                  </a:lnTo>
                  <a:cubicBezTo>
                    <a:pt x="17740" y="26762"/>
                    <a:pt x="10690" y="23579"/>
                    <a:pt x="10690" y="22897"/>
                  </a:cubicBezTo>
                  <a:cubicBezTo>
                    <a:pt x="10690" y="22215"/>
                    <a:pt x="7734" y="18575"/>
                    <a:pt x="6597" y="17893"/>
                  </a:cubicBezTo>
                  <a:cubicBezTo>
                    <a:pt x="5720" y="17366"/>
                    <a:pt x="2817" y="15489"/>
                    <a:pt x="1636" y="15489"/>
                  </a:cubicBezTo>
                  <a:cubicBezTo>
                    <a:pt x="1284" y="15489"/>
                    <a:pt x="1085" y="15656"/>
                    <a:pt x="1137" y="16073"/>
                  </a:cubicBezTo>
                  <a:cubicBezTo>
                    <a:pt x="1364" y="17893"/>
                    <a:pt x="3640" y="19257"/>
                    <a:pt x="3640" y="19257"/>
                  </a:cubicBezTo>
                  <a:cubicBezTo>
                    <a:pt x="3640" y="19257"/>
                    <a:pt x="0" y="21076"/>
                    <a:pt x="2503" y="21532"/>
                  </a:cubicBezTo>
                  <a:cubicBezTo>
                    <a:pt x="5004" y="21987"/>
                    <a:pt x="6823" y="21532"/>
                    <a:pt x="7507" y="22442"/>
                  </a:cubicBezTo>
                  <a:cubicBezTo>
                    <a:pt x="8190" y="23351"/>
                    <a:pt x="11374" y="24943"/>
                    <a:pt x="13648" y="26989"/>
                  </a:cubicBezTo>
                  <a:cubicBezTo>
                    <a:pt x="15922" y="29035"/>
                    <a:pt x="18195" y="30856"/>
                    <a:pt x="18195" y="30856"/>
                  </a:cubicBezTo>
                  <a:cubicBezTo>
                    <a:pt x="18169" y="31430"/>
                    <a:pt x="18181" y="32004"/>
                    <a:pt x="18233" y="32576"/>
                  </a:cubicBezTo>
                  <a:cubicBezTo>
                    <a:pt x="18349" y="32782"/>
                    <a:pt x="18424" y="33036"/>
                    <a:pt x="18424" y="33359"/>
                  </a:cubicBezTo>
                  <a:cubicBezTo>
                    <a:pt x="18424" y="33484"/>
                    <a:pt x="18419" y="33610"/>
                    <a:pt x="18413" y="33733"/>
                  </a:cubicBezTo>
                  <a:cubicBezTo>
                    <a:pt x="18579" y="34441"/>
                    <a:pt x="18859" y="35090"/>
                    <a:pt x="19332" y="35405"/>
                  </a:cubicBezTo>
                  <a:cubicBezTo>
                    <a:pt x="20062" y="35891"/>
                    <a:pt x="21052" y="36377"/>
                    <a:pt x="21884" y="36377"/>
                  </a:cubicBezTo>
                  <a:cubicBezTo>
                    <a:pt x="22609" y="36377"/>
                    <a:pt x="23216" y="36008"/>
                    <a:pt x="23427" y="34950"/>
                  </a:cubicBezTo>
                  <a:cubicBezTo>
                    <a:pt x="23881" y="32675"/>
                    <a:pt x="23656" y="32221"/>
                    <a:pt x="24565" y="30174"/>
                  </a:cubicBezTo>
                  <a:cubicBezTo>
                    <a:pt x="25231" y="28672"/>
                    <a:pt x="27244" y="27293"/>
                    <a:pt x="28450" y="27293"/>
                  </a:cubicBezTo>
                  <a:cubicBezTo>
                    <a:pt x="28888" y="27293"/>
                    <a:pt x="29219" y="27475"/>
                    <a:pt x="29340" y="27900"/>
                  </a:cubicBezTo>
                  <a:cubicBezTo>
                    <a:pt x="29691" y="29124"/>
                    <a:pt x="30580" y="31294"/>
                    <a:pt x="30970" y="31294"/>
                  </a:cubicBezTo>
                  <a:cubicBezTo>
                    <a:pt x="31087" y="31294"/>
                    <a:pt x="31159" y="31100"/>
                    <a:pt x="31159" y="30629"/>
                  </a:cubicBezTo>
                  <a:cubicBezTo>
                    <a:pt x="31159" y="28802"/>
                    <a:pt x="31519" y="27517"/>
                    <a:pt x="30627" y="26294"/>
                  </a:cubicBezTo>
                  <a:lnTo>
                    <a:pt x="30627" y="26294"/>
                  </a:lnTo>
                  <a:cubicBezTo>
                    <a:pt x="30838" y="26380"/>
                    <a:pt x="31054" y="26430"/>
                    <a:pt x="31272" y="26430"/>
                  </a:cubicBezTo>
                  <a:cubicBezTo>
                    <a:pt x="31461" y="26430"/>
                    <a:pt x="31652" y="26392"/>
                    <a:pt x="31843" y="26307"/>
                  </a:cubicBezTo>
                  <a:cubicBezTo>
                    <a:pt x="33890" y="25397"/>
                    <a:pt x="33890" y="22667"/>
                    <a:pt x="32980" y="21530"/>
                  </a:cubicBezTo>
                  <a:cubicBezTo>
                    <a:pt x="32071" y="20393"/>
                    <a:pt x="26612" y="19939"/>
                    <a:pt x="27523" y="18574"/>
                  </a:cubicBezTo>
                  <a:cubicBezTo>
                    <a:pt x="27825" y="18119"/>
                    <a:pt x="28558" y="17968"/>
                    <a:pt x="29401" y="17968"/>
                  </a:cubicBezTo>
                  <a:cubicBezTo>
                    <a:pt x="31085" y="17968"/>
                    <a:pt x="33208" y="18574"/>
                    <a:pt x="33208" y="18574"/>
                  </a:cubicBezTo>
                  <a:lnTo>
                    <a:pt x="32525" y="15391"/>
                  </a:lnTo>
                  <a:lnTo>
                    <a:pt x="37302" y="18574"/>
                  </a:lnTo>
                  <a:cubicBezTo>
                    <a:pt x="37302" y="18574"/>
                    <a:pt x="38121" y="16282"/>
                    <a:pt x="38925" y="16282"/>
                  </a:cubicBezTo>
                  <a:cubicBezTo>
                    <a:pt x="39068" y="16282"/>
                    <a:pt x="39212" y="16355"/>
                    <a:pt x="39350" y="16528"/>
                  </a:cubicBezTo>
                  <a:cubicBezTo>
                    <a:pt x="40258" y="17665"/>
                    <a:pt x="38894" y="18802"/>
                    <a:pt x="40714" y="19484"/>
                  </a:cubicBezTo>
                  <a:cubicBezTo>
                    <a:pt x="41396" y="19740"/>
                    <a:pt x="42014" y="19868"/>
                    <a:pt x="42521" y="19868"/>
                  </a:cubicBezTo>
                  <a:cubicBezTo>
                    <a:pt x="43365" y="19868"/>
                    <a:pt x="43898" y="19513"/>
                    <a:pt x="43898" y="18802"/>
                  </a:cubicBezTo>
                  <a:cubicBezTo>
                    <a:pt x="43898" y="17663"/>
                    <a:pt x="41849" y="13116"/>
                    <a:pt x="41849" y="13116"/>
                  </a:cubicBezTo>
                  <a:cubicBezTo>
                    <a:pt x="41849" y="13116"/>
                    <a:pt x="36392" y="1062"/>
                    <a:pt x="33207" y="152"/>
                  </a:cubicBezTo>
                  <a:cubicBezTo>
                    <a:pt x="32844" y="48"/>
                    <a:pt x="32497" y="1"/>
                    <a:pt x="32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1943;p70"/>
            <p:cNvSpPr/>
            <p:nvPr/>
          </p:nvSpPr>
          <p:spPr>
            <a:xfrm>
              <a:off x="-2451600" y="665650"/>
              <a:ext cx="830650" cy="823225"/>
            </a:xfrm>
            <a:custGeom>
              <a:avLst/>
              <a:gdLst/>
              <a:ahLst/>
              <a:cxnLst/>
              <a:rect l="l" t="t" r="r" b="b"/>
              <a:pathLst>
                <a:path w="33226" h="32929" extrusionOk="0">
                  <a:moveTo>
                    <a:pt x="914" y="1"/>
                  </a:moveTo>
                  <a:cubicBezTo>
                    <a:pt x="594" y="1"/>
                    <a:pt x="288" y="8"/>
                    <a:pt x="1" y="20"/>
                  </a:cubicBezTo>
                  <a:cubicBezTo>
                    <a:pt x="58" y="1967"/>
                    <a:pt x="523" y="2234"/>
                    <a:pt x="774" y="2234"/>
                  </a:cubicBezTo>
                  <a:cubicBezTo>
                    <a:pt x="868" y="2234"/>
                    <a:pt x="933" y="2196"/>
                    <a:pt x="933" y="2196"/>
                  </a:cubicBezTo>
                  <a:cubicBezTo>
                    <a:pt x="933" y="2196"/>
                    <a:pt x="6165" y="2878"/>
                    <a:pt x="8211" y="6516"/>
                  </a:cubicBezTo>
                  <a:cubicBezTo>
                    <a:pt x="10258" y="10156"/>
                    <a:pt x="12306" y="12886"/>
                    <a:pt x="15034" y="14705"/>
                  </a:cubicBezTo>
                  <a:cubicBezTo>
                    <a:pt x="17764" y="16524"/>
                    <a:pt x="17764" y="16069"/>
                    <a:pt x="20038" y="16752"/>
                  </a:cubicBezTo>
                  <a:cubicBezTo>
                    <a:pt x="22314" y="17434"/>
                    <a:pt x="23905" y="17434"/>
                    <a:pt x="25497" y="19936"/>
                  </a:cubicBezTo>
                  <a:cubicBezTo>
                    <a:pt x="27089" y="22438"/>
                    <a:pt x="30046" y="22210"/>
                    <a:pt x="27089" y="22438"/>
                  </a:cubicBezTo>
                  <a:cubicBezTo>
                    <a:pt x="26945" y="22449"/>
                    <a:pt x="26799" y="22454"/>
                    <a:pt x="26652" y="22454"/>
                  </a:cubicBezTo>
                  <a:cubicBezTo>
                    <a:pt x="24878" y="22454"/>
                    <a:pt x="22971" y="21708"/>
                    <a:pt x="22189" y="21708"/>
                  </a:cubicBezTo>
                  <a:cubicBezTo>
                    <a:pt x="21710" y="21708"/>
                    <a:pt x="21655" y="21989"/>
                    <a:pt x="22312" y="22893"/>
                  </a:cubicBezTo>
                  <a:cubicBezTo>
                    <a:pt x="24133" y="25395"/>
                    <a:pt x="27318" y="27214"/>
                    <a:pt x="28453" y="29261"/>
                  </a:cubicBezTo>
                  <a:cubicBezTo>
                    <a:pt x="29591" y="31307"/>
                    <a:pt x="28453" y="32673"/>
                    <a:pt x="30274" y="32900"/>
                  </a:cubicBezTo>
                  <a:cubicBezTo>
                    <a:pt x="30424" y="32919"/>
                    <a:pt x="30567" y="32928"/>
                    <a:pt x="30705" y="32928"/>
                  </a:cubicBezTo>
                  <a:cubicBezTo>
                    <a:pt x="32227" y="32928"/>
                    <a:pt x="33011" y="31760"/>
                    <a:pt x="33226" y="29085"/>
                  </a:cubicBezTo>
                  <a:cubicBezTo>
                    <a:pt x="32163" y="26138"/>
                    <a:pt x="30072" y="21325"/>
                    <a:pt x="28227" y="19480"/>
                  </a:cubicBezTo>
                  <a:cubicBezTo>
                    <a:pt x="25725" y="16979"/>
                    <a:pt x="22085" y="12657"/>
                    <a:pt x="19583" y="11066"/>
                  </a:cubicBezTo>
                  <a:cubicBezTo>
                    <a:pt x="17082" y="9474"/>
                    <a:pt x="15262" y="9246"/>
                    <a:pt x="15262" y="9246"/>
                  </a:cubicBezTo>
                  <a:cubicBezTo>
                    <a:pt x="15262" y="9246"/>
                    <a:pt x="11622" y="7200"/>
                    <a:pt x="10032" y="5607"/>
                  </a:cubicBezTo>
                  <a:cubicBezTo>
                    <a:pt x="8439" y="4015"/>
                    <a:pt x="7074" y="1059"/>
                    <a:pt x="4346" y="377"/>
                  </a:cubicBezTo>
                  <a:cubicBezTo>
                    <a:pt x="3178" y="85"/>
                    <a:pt x="1969" y="1"/>
                    <a:pt x="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1944;p70"/>
            <p:cNvSpPr/>
            <p:nvPr/>
          </p:nvSpPr>
          <p:spPr>
            <a:xfrm>
              <a:off x="-3002550" y="803425"/>
              <a:ext cx="308125" cy="468675"/>
            </a:xfrm>
            <a:custGeom>
              <a:avLst/>
              <a:gdLst/>
              <a:ahLst/>
              <a:cxnLst/>
              <a:rect l="l" t="t" r="r" b="b"/>
              <a:pathLst>
                <a:path w="12325" h="18747" extrusionOk="0">
                  <a:moveTo>
                    <a:pt x="3605" y="0"/>
                  </a:moveTo>
                  <a:cubicBezTo>
                    <a:pt x="3066" y="1199"/>
                    <a:pt x="2274" y="3140"/>
                    <a:pt x="2274" y="4190"/>
                  </a:cubicBezTo>
                  <a:cubicBezTo>
                    <a:pt x="2274" y="5782"/>
                    <a:pt x="1819" y="11241"/>
                    <a:pt x="1819" y="11241"/>
                  </a:cubicBezTo>
                  <a:lnTo>
                    <a:pt x="1364" y="12834"/>
                  </a:lnTo>
                  <a:cubicBezTo>
                    <a:pt x="1364" y="12834"/>
                    <a:pt x="1364" y="13287"/>
                    <a:pt x="0" y="13516"/>
                  </a:cubicBezTo>
                  <a:cubicBezTo>
                    <a:pt x="171" y="13743"/>
                    <a:pt x="384" y="13828"/>
                    <a:pt x="625" y="13828"/>
                  </a:cubicBezTo>
                  <a:cubicBezTo>
                    <a:pt x="1350" y="13828"/>
                    <a:pt x="2332" y="13061"/>
                    <a:pt x="3185" y="13061"/>
                  </a:cubicBezTo>
                  <a:cubicBezTo>
                    <a:pt x="4322" y="13061"/>
                    <a:pt x="4776" y="13516"/>
                    <a:pt x="5231" y="14880"/>
                  </a:cubicBezTo>
                  <a:cubicBezTo>
                    <a:pt x="5686" y="16245"/>
                    <a:pt x="7505" y="18746"/>
                    <a:pt x="7505" y="18746"/>
                  </a:cubicBezTo>
                  <a:cubicBezTo>
                    <a:pt x="7505" y="18746"/>
                    <a:pt x="7052" y="15335"/>
                    <a:pt x="7277" y="13971"/>
                  </a:cubicBezTo>
                  <a:cubicBezTo>
                    <a:pt x="7504" y="12605"/>
                    <a:pt x="10917" y="8512"/>
                    <a:pt x="12054" y="5782"/>
                  </a:cubicBezTo>
                  <a:cubicBezTo>
                    <a:pt x="12316" y="5152"/>
                    <a:pt x="12324" y="4910"/>
                    <a:pt x="12182" y="4910"/>
                  </a:cubicBezTo>
                  <a:cubicBezTo>
                    <a:pt x="11706" y="4910"/>
                    <a:pt x="9553" y="7601"/>
                    <a:pt x="9553" y="7601"/>
                  </a:cubicBezTo>
                  <a:lnTo>
                    <a:pt x="6823" y="1689"/>
                  </a:lnTo>
                  <a:lnTo>
                    <a:pt x="4549" y="96"/>
                  </a:lnTo>
                  <a:cubicBezTo>
                    <a:pt x="4237" y="45"/>
                    <a:pt x="3922" y="13"/>
                    <a:pt x="36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oogle Shape;503;p46"/>
          <p:cNvGrpSpPr/>
          <p:nvPr/>
        </p:nvGrpSpPr>
        <p:grpSpPr>
          <a:xfrm>
            <a:off x="175380" y="1164416"/>
            <a:ext cx="874836" cy="606444"/>
            <a:chOff x="239675" y="1066175"/>
            <a:chExt cx="535625" cy="371300"/>
          </a:xfrm>
        </p:grpSpPr>
        <p:sp>
          <p:nvSpPr>
            <p:cNvPr id="64" name="Google Shape;504;p46"/>
            <p:cNvSpPr/>
            <p:nvPr/>
          </p:nvSpPr>
          <p:spPr>
            <a:xfrm>
              <a:off x="369025" y="1066175"/>
              <a:ext cx="31375" cy="39925"/>
            </a:xfrm>
            <a:custGeom>
              <a:avLst/>
              <a:gdLst/>
              <a:ahLst/>
              <a:cxnLst/>
              <a:rect l="l" t="t" r="r" b="b"/>
              <a:pathLst>
                <a:path w="1255" h="1597" extrusionOk="0">
                  <a:moveTo>
                    <a:pt x="0" y="1"/>
                  </a:moveTo>
                  <a:lnTo>
                    <a:pt x="0" y="1597"/>
                  </a:lnTo>
                  <a:lnTo>
                    <a:pt x="1254" y="1597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505;p46"/>
            <p:cNvSpPr/>
            <p:nvPr/>
          </p:nvSpPr>
          <p:spPr>
            <a:xfrm>
              <a:off x="601175" y="1066175"/>
              <a:ext cx="31425" cy="39925"/>
            </a:xfrm>
            <a:custGeom>
              <a:avLst/>
              <a:gdLst/>
              <a:ahLst/>
              <a:cxnLst/>
              <a:rect l="l" t="t" r="r" b="b"/>
              <a:pathLst>
                <a:path w="1257" h="1597" extrusionOk="0">
                  <a:moveTo>
                    <a:pt x="1" y="1"/>
                  </a:moveTo>
                  <a:lnTo>
                    <a:pt x="1" y="1597"/>
                  </a:lnTo>
                  <a:lnTo>
                    <a:pt x="1256" y="1597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506;p46"/>
            <p:cNvSpPr/>
            <p:nvPr/>
          </p:nvSpPr>
          <p:spPr>
            <a:xfrm>
              <a:off x="239675" y="1092900"/>
              <a:ext cx="535625" cy="344575"/>
            </a:xfrm>
            <a:custGeom>
              <a:avLst/>
              <a:gdLst/>
              <a:ahLst/>
              <a:cxnLst/>
              <a:rect l="l" t="t" r="r" b="b"/>
              <a:pathLst>
                <a:path w="21425" h="13783" extrusionOk="0">
                  <a:moveTo>
                    <a:pt x="5174" y="1"/>
                  </a:moveTo>
                  <a:lnTo>
                    <a:pt x="1" y="9375"/>
                  </a:lnTo>
                  <a:lnTo>
                    <a:pt x="1" y="13783"/>
                  </a:lnTo>
                  <a:lnTo>
                    <a:pt x="21424" y="13783"/>
                  </a:lnTo>
                  <a:lnTo>
                    <a:pt x="21424" y="9360"/>
                  </a:lnTo>
                  <a:lnTo>
                    <a:pt x="157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507;p46"/>
            <p:cNvSpPr/>
            <p:nvPr/>
          </p:nvSpPr>
          <p:spPr>
            <a:xfrm>
              <a:off x="239675" y="1092875"/>
              <a:ext cx="258700" cy="344600"/>
            </a:xfrm>
            <a:custGeom>
              <a:avLst/>
              <a:gdLst/>
              <a:ahLst/>
              <a:cxnLst/>
              <a:rect l="l" t="t" r="r" b="b"/>
              <a:pathLst>
                <a:path w="10348" h="13784" extrusionOk="0">
                  <a:moveTo>
                    <a:pt x="5174" y="0"/>
                  </a:moveTo>
                  <a:lnTo>
                    <a:pt x="4545" y="1139"/>
                  </a:lnTo>
                  <a:lnTo>
                    <a:pt x="1" y="9376"/>
                  </a:lnTo>
                  <a:lnTo>
                    <a:pt x="1" y="13784"/>
                  </a:lnTo>
                  <a:lnTo>
                    <a:pt x="10347" y="13784"/>
                  </a:lnTo>
                  <a:lnTo>
                    <a:pt x="10347" y="9376"/>
                  </a:lnTo>
                  <a:lnTo>
                    <a:pt x="5801" y="1139"/>
                  </a:lnTo>
                  <a:lnTo>
                    <a:pt x="5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508;p46"/>
            <p:cNvSpPr/>
            <p:nvPr/>
          </p:nvSpPr>
          <p:spPr>
            <a:xfrm>
              <a:off x="498300" y="1327275"/>
              <a:ext cx="277000" cy="110200"/>
            </a:xfrm>
            <a:custGeom>
              <a:avLst/>
              <a:gdLst/>
              <a:ahLst/>
              <a:cxnLst/>
              <a:rect l="l" t="t" r="r" b="b"/>
              <a:pathLst>
                <a:path w="11080" h="4408" extrusionOk="0">
                  <a:moveTo>
                    <a:pt x="1" y="0"/>
                  </a:moveTo>
                  <a:lnTo>
                    <a:pt x="1" y="4408"/>
                  </a:lnTo>
                  <a:lnTo>
                    <a:pt x="11079" y="4408"/>
                  </a:lnTo>
                  <a:lnTo>
                    <a:pt x="110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509;p46"/>
            <p:cNvSpPr/>
            <p:nvPr/>
          </p:nvSpPr>
          <p:spPr>
            <a:xfrm>
              <a:off x="353300" y="1092875"/>
              <a:ext cx="31425" cy="344600"/>
            </a:xfrm>
            <a:custGeom>
              <a:avLst/>
              <a:gdLst/>
              <a:ahLst/>
              <a:cxnLst/>
              <a:rect l="l" t="t" r="r" b="b"/>
              <a:pathLst>
                <a:path w="1257" h="13784" extrusionOk="0">
                  <a:moveTo>
                    <a:pt x="629" y="0"/>
                  </a:moveTo>
                  <a:lnTo>
                    <a:pt x="0" y="1139"/>
                  </a:lnTo>
                  <a:lnTo>
                    <a:pt x="0" y="13784"/>
                  </a:lnTo>
                  <a:lnTo>
                    <a:pt x="1256" y="13784"/>
                  </a:lnTo>
                  <a:lnTo>
                    <a:pt x="1256" y="1139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6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54"/>
          <p:cNvSpPr/>
          <p:nvPr/>
        </p:nvSpPr>
        <p:spPr>
          <a:xfrm rot="-375744">
            <a:off x="2565934" y="4361425"/>
            <a:ext cx="2768570" cy="1798417"/>
          </a:xfrm>
          <a:custGeom>
            <a:avLst/>
            <a:gdLst/>
            <a:ahLst/>
            <a:cxnLst/>
            <a:rect l="l" t="t" r="r" b="b"/>
            <a:pathLst>
              <a:path w="158323" h="102844" extrusionOk="0">
                <a:moveTo>
                  <a:pt x="155034" y="1"/>
                </a:moveTo>
                <a:cubicBezTo>
                  <a:pt x="155034" y="1"/>
                  <a:pt x="153974" y="18897"/>
                  <a:pt x="143995" y="34948"/>
                </a:cubicBezTo>
                <a:cubicBezTo>
                  <a:pt x="134017" y="51000"/>
                  <a:pt x="117314" y="62279"/>
                  <a:pt x="117314" y="62279"/>
                </a:cubicBezTo>
                <a:cubicBezTo>
                  <a:pt x="117314" y="62279"/>
                  <a:pt x="79972" y="86107"/>
                  <a:pt x="55767" y="86107"/>
                </a:cubicBezTo>
                <a:cubicBezTo>
                  <a:pt x="53238" y="86107"/>
                  <a:pt x="50852" y="85847"/>
                  <a:pt x="48667" y="85272"/>
                </a:cubicBezTo>
                <a:cubicBezTo>
                  <a:pt x="25572" y="79199"/>
                  <a:pt x="3042" y="40652"/>
                  <a:pt x="3042" y="40652"/>
                </a:cubicBezTo>
                <a:lnTo>
                  <a:pt x="1" y="42704"/>
                </a:lnTo>
                <a:cubicBezTo>
                  <a:pt x="1" y="42704"/>
                  <a:pt x="8421" y="62497"/>
                  <a:pt x="15579" y="74644"/>
                </a:cubicBezTo>
                <a:cubicBezTo>
                  <a:pt x="22738" y="86791"/>
                  <a:pt x="56893" y="102843"/>
                  <a:pt x="56893" y="102843"/>
                </a:cubicBezTo>
                <a:cubicBezTo>
                  <a:pt x="56893" y="102843"/>
                  <a:pt x="97573" y="91563"/>
                  <a:pt x="122301" y="75078"/>
                </a:cubicBezTo>
                <a:cubicBezTo>
                  <a:pt x="147030" y="58592"/>
                  <a:pt x="158323" y="1467"/>
                  <a:pt x="158323" y="1467"/>
                </a:cubicBezTo>
                <a:lnTo>
                  <a:pt x="15503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9" name="Google Shape;869;p54"/>
          <p:cNvGrpSpPr/>
          <p:nvPr/>
        </p:nvGrpSpPr>
        <p:grpSpPr>
          <a:xfrm flipH="1">
            <a:off x="7162758" y="3318274"/>
            <a:ext cx="2311401" cy="1835450"/>
            <a:chOff x="209675" y="291450"/>
            <a:chExt cx="7171375" cy="5130725"/>
          </a:xfrm>
        </p:grpSpPr>
        <p:sp>
          <p:nvSpPr>
            <p:cNvPr id="870" name="Google Shape;870;p54"/>
            <p:cNvSpPr/>
            <p:nvPr/>
          </p:nvSpPr>
          <p:spPr>
            <a:xfrm>
              <a:off x="2876175" y="2090725"/>
              <a:ext cx="2202550" cy="2029975"/>
            </a:xfrm>
            <a:custGeom>
              <a:avLst/>
              <a:gdLst/>
              <a:ahLst/>
              <a:cxnLst/>
              <a:rect l="l" t="t" r="r" b="b"/>
              <a:pathLst>
                <a:path w="88102" h="81199" extrusionOk="0">
                  <a:moveTo>
                    <a:pt x="62808" y="1"/>
                  </a:moveTo>
                  <a:lnTo>
                    <a:pt x="59772" y="4175"/>
                  </a:lnTo>
                  <a:lnTo>
                    <a:pt x="55220" y="5945"/>
                  </a:lnTo>
                  <a:cubicBezTo>
                    <a:pt x="55220" y="5945"/>
                    <a:pt x="54840" y="7147"/>
                    <a:pt x="55410" y="9865"/>
                  </a:cubicBezTo>
                  <a:cubicBezTo>
                    <a:pt x="55979" y="12585"/>
                    <a:pt x="58761" y="16505"/>
                    <a:pt x="58761" y="16505"/>
                  </a:cubicBezTo>
                  <a:cubicBezTo>
                    <a:pt x="58761" y="16505"/>
                    <a:pt x="46177" y="28710"/>
                    <a:pt x="42384" y="31439"/>
                  </a:cubicBezTo>
                  <a:cubicBezTo>
                    <a:pt x="38589" y="34168"/>
                    <a:pt x="35933" y="36867"/>
                    <a:pt x="35933" y="36867"/>
                  </a:cubicBezTo>
                  <a:lnTo>
                    <a:pt x="24946" y="28894"/>
                  </a:lnTo>
                  <a:lnTo>
                    <a:pt x="12039" y="28894"/>
                  </a:lnTo>
                  <a:lnTo>
                    <a:pt x="0" y="45514"/>
                  </a:lnTo>
                  <a:lnTo>
                    <a:pt x="2270" y="65905"/>
                  </a:lnTo>
                  <a:lnTo>
                    <a:pt x="23101" y="81198"/>
                  </a:lnTo>
                  <a:lnTo>
                    <a:pt x="44361" y="71111"/>
                  </a:lnTo>
                  <a:lnTo>
                    <a:pt x="67552" y="31872"/>
                  </a:lnTo>
                  <a:cubicBezTo>
                    <a:pt x="67552" y="31872"/>
                    <a:pt x="75394" y="27002"/>
                    <a:pt x="80199" y="23209"/>
                  </a:cubicBezTo>
                  <a:cubicBezTo>
                    <a:pt x="85003" y="19414"/>
                    <a:pt x="88101" y="11193"/>
                    <a:pt x="88101" y="11193"/>
                  </a:cubicBezTo>
                  <a:cubicBezTo>
                    <a:pt x="88101" y="11193"/>
                    <a:pt x="83674" y="3352"/>
                    <a:pt x="80576" y="3352"/>
                  </a:cubicBezTo>
                  <a:cubicBezTo>
                    <a:pt x="77478" y="3352"/>
                    <a:pt x="73811" y="3796"/>
                    <a:pt x="73811" y="3796"/>
                  </a:cubicBezTo>
                  <a:cubicBezTo>
                    <a:pt x="73811" y="3796"/>
                    <a:pt x="73178" y="2910"/>
                    <a:pt x="71155" y="1644"/>
                  </a:cubicBezTo>
                  <a:cubicBezTo>
                    <a:pt x="69130" y="381"/>
                    <a:pt x="62808" y="1"/>
                    <a:pt x="6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1" name="Google Shape;871;p54"/>
            <p:cNvSpPr/>
            <p:nvPr/>
          </p:nvSpPr>
          <p:spPr>
            <a:xfrm>
              <a:off x="209675" y="291450"/>
              <a:ext cx="3058525" cy="4550675"/>
            </a:xfrm>
            <a:custGeom>
              <a:avLst/>
              <a:gdLst/>
              <a:ahLst/>
              <a:cxnLst/>
              <a:rect l="l" t="t" r="r" b="b"/>
              <a:pathLst>
                <a:path w="122341" h="182027" extrusionOk="0">
                  <a:moveTo>
                    <a:pt x="91460" y="1"/>
                  </a:moveTo>
                  <a:cubicBezTo>
                    <a:pt x="81194" y="1"/>
                    <a:pt x="74803" y="4005"/>
                    <a:pt x="74803" y="4005"/>
                  </a:cubicBezTo>
                  <a:cubicBezTo>
                    <a:pt x="74803" y="4005"/>
                    <a:pt x="71839" y="4005"/>
                    <a:pt x="68167" y="5275"/>
                  </a:cubicBezTo>
                  <a:cubicBezTo>
                    <a:pt x="64496" y="6545"/>
                    <a:pt x="60966" y="14170"/>
                    <a:pt x="60120" y="16570"/>
                  </a:cubicBezTo>
                  <a:cubicBezTo>
                    <a:pt x="59273" y="18970"/>
                    <a:pt x="61814" y="21935"/>
                    <a:pt x="61814" y="21935"/>
                  </a:cubicBezTo>
                  <a:cubicBezTo>
                    <a:pt x="62238" y="27158"/>
                    <a:pt x="63650" y="28854"/>
                    <a:pt x="63650" y="28854"/>
                  </a:cubicBezTo>
                  <a:cubicBezTo>
                    <a:pt x="59979" y="30406"/>
                    <a:pt x="59414" y="33204"/>
                    <a:pt x="59414" y="33204"/>
                  </a:cubicBezTo>
                  <a:lnTo>
                    <a:pt x="56731" y="33229"/>
                  </a:lnTo>
                  <a:cubicBezTo>
                    <a:pt x="56731" y="33229"/>
                    <a:pt x="55169" y="33203"/>
                    <a:pt x="52840" y="33203"/>
                  </a:cubicBezTo>
                  <a:cubicBezTo>
                    <a:pt x="47599" y="33203"/>
                    <a:pt x="38476" y="33338"/>
                    <a:pt x="34566" y="34217"/>
                  </a:cubicBezTo>
                  <a:cubicBezTo>
                    <a:pt x="28919" y="35489"/>
                    <a:pt x="15990" y="60926"/>
                    <a:pt x="15990" y="60926"/>
                  </a:cubicBezTo>
                  <a:lnTo>
                    <a:pt x="11455" y="119231"/>
                  </a:lnTo>
                  <a:lnTo>
                    <a:pt x="2682" y="134514"/>
                  </a:lnTo>
                  <a:cubicBezTo>
                    <a:pt x="2682" y="134514"/>
                    <a:pt x="1" y="151085"/>
                    <a:pt x="1707" y="156935"/>
                  </a:cubicBezTo>
                  <a:cubicBezTo>
                    <a:pt x="3411" y="162784"/>
                    <a:pt x="13404" y="169608"/>
                    <a:pt x="13404" y="169608"/>
                  </a:cubicBezTo>
                  <a:lnTo>
                    <a:pt x="13404" y="182026"/>
                  </a:lnTo>
                  <a:lnTo>
                    <a:pt x="95649" y="182026"/>
                  </a:lnTo>
                  <a:lnTo>
                    <a:pt x="106878" y="161323"/>
                  </a:lnTo>
                  <a:cubicBezTo>
                    <a:pt x="106878" y="161323"/>
                    <a:pt x="109912" y="157910"/>
                    <a:pt x="110671" y="145238"/>
                  </a:cubicBezTo>
                  <a:cubicBezTo>
                    <a:pt x="111431" y="132566"/>
                    <a:pt x="108930" y="122817"/>
                    <a:pt x="108930" y="122817"/>
                  </a:cubicBezTo>
                  <a:cubicBezTo>
                    <a:pt x="108930" y="122817"/>
                    <a:pt x="110156" y="120867"/>
                    <a:pt x="116249" y="106244"/>
                  </a:cubicBezTo>
                  <a:cubicBezTo>
                    <a:pt x="122341" y="91623"/>
                    <a:pt x="121394" y="64573"/>
                    <a:pt x="120280" y="60055"/>
                  </a:cubicBezTo>
                  <a:cubicBezTo>
                    <a:pt x="119165" y="55538"/>
                    <a:pt x="115605" y="53984"/>
                    <a:pt x="115605" y="53984"/>
                  </a:cubicBezTo>
                  <a:lnTo>
                    <a:pt x="114759" y="46219"/>
                  </a:lnTo>
                  <a:cubicBezTo>
                    <a:pt x="114759" y="46219"/>
                    <a:pt x="119982" y="30266"/>
                    <a:pt x="120264" y="27300"/>
                  </a:cubicBezTo>
                  <a:cubicBezTo>
                    <a:pt x="120546" y="24336"/>
                    <a:pt x="116735" y="21936"/>
                    <a:pt x="116735" y="21936"/>
                  </a:cubicBezTo>
                  <a:lnTo>
                    <a:pt x="116735" y="20383"/>
                  </a:lnTo>
                  <a:cubicBezTo>
                    <a:pt x="116595" y="8947"/>
                    <a:pt x="101205" y="1182"/>
                    <a:pt x="101205" y="1182"/>
                  </a:cubicBezTo>
                  <a:cubicBezTo>
                    <a:pt x="97677" y="331"/>
                    <a:pt x="94408" y="1"/>
                    <a:pt x="91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2" name="Google Shape;872;p54"/>
            <p:cNvSpPr/>
            <p:nvPr/>
          </p:nvSpPr>
          <p:spPr>
            <a:xfrm>
              <a:off x="410125" y="1708675"/>
              <a:ext cx="3599975" cy="2336050"/>
            </a:xfrm>
            <a:custGeom>
              <a:avLst/>
              <a:gdLst/>
              <a:ahLst/>
              <a:cxnLst/>
              <a:rect l="l" t="t" r="r" b="b"/>
              <a:pathLst>
                <a:path w="143999" h="93442" extrusionOk="0">
                  <a:moveTo>
                    <a:pt x="23029" y="0"/>
                  </a:moveTo>
                  <a:cubicBezTo>
                    <a:pt x="11699" y="0"/>
                    <a:pt x="7972" y="4237"/>
                    <a:pt x="7972" y="4237"/>
                  </a:cubicBezTo>
                  <a:cubicBezTo>
                    <a:pt x="7728" y="6840"/>
                    <a:pt x="8135" y="20262"/>
                    <a:pt x="5532" y="28233"/>
                  </a:cubicBezTo>
                  <a:cubicBezTo>
                    <a:pt x="2928" y="36204"/>
                    <a:pt x="4556" y="55320"/>
                    <a:pt x="2279" y="64593"/>
                  </a:cubicBezTo>
                  <a:cubicBezTo>
                    <a:pt x="1" y="73866"/>
                    <a:pt x="21202" y="93442"/>
                    <a:pt x="21202" y="93442"/>
                  </a:cubicBezTo>
                  <a:cubicBezTo>
                    <a:pt x="21202" y="93442"/>
                    <a:pt x="43763" y="88886"/>
                    <a:pt x="59381" y="79126"/>
                  </a:cubicBezTo>
                  <a:cubicBezTo>
                    <a:pt x="74998" y="69365"/>
                    <a:pt x="101242" y="46155"/>
                    <a:pt x="101242" y="46155"/>
                  </a:cubicBezTo>
                  <a:cubicBezTo>
                    <a:pt x="101242" y="46155"/>
                    <a:pt x="103083" y="45872"/>
                    <a:pt x="106159" y="45872"/>
                  </a:cubicBezTo>
                  <a:cubicBezTo>
                    <a:pt x="108466" y="45872"/>
                    <a:pt x="111469" y="46032"/>
                    <a:pt x="114910" y="46590"/>
                  </a:cubicBezTo>
                  <a:lnTo>
                    <a:pt x="122096" y="48050"/>
                  </a:lnTo>
                  <a:cubicBezTo>
                    <a:pt x="122096" y="48050"/>
                    <a:pt x="134593" y="40526"/>
                    <a:pt x="135601" y="36562"/>
                  </a:cubicBezTo>
                  <a:cubicBezTo>
                    <a:pt x="136609" y="32598"/>
                    <a:pt x="136339" y="31118"/>
                    <a:pt x="136339" y="31118"/>
                  </a:cubicBezTo>
                  <a:lnTo>
                    <a:pt x="136339" y="31118"/>
                  </a:lnTo>
                  <a:lnTo>
                    <a:pt x="139833" y="32126"/>
                  </a:lnTo>
                  <a:lnTo>
                    <a:pt x="143999" y="29976"/>
                  </a:lnTo>
                  <a:lnTo>
                    <a:pt x="139295" y="21578"/>
                  </a:lnTo>
                  <a:cubicBezTo>
                    <a:pt x="139295" y="21578"/>
                    <a:pt x="122081" y="18606"/>
                    <a:pt x="117257" y="18606"/>
                  </a:cubicBezTo>
                  <a:cubicBezTo>
                    <a:pt x="117056" y="18606"/>
                    <a:pt x="116877" y="18611"/>
                    <a:pt x="116721" y="18622"/>
                  </a:cubicBezTo>
                  <a:cubicBezTo>
                    <a:pt x="112824" y="18890"/>
                    <a:pt x="98110" y="25811"/>
                    <a:pt x="98110" y="25811"/>
                  </a:cubicBezTo>
                  <a:cubicBezTo>
                    <a:pt x="98110" y="25811"/>
                    <a:pt x="79880" y="35960"/>
                    <a:pt x="74675" y="37587"/>
                  </a:cubicBezTo>
                  <a:cubicBezTo>
                    <a:pt x="72509" y="38263"/>
                    <a:pt x="71582" y="38602"/>
                    <a:pt x="71238" y="38768"/>
                  </a:cubicBezTo>
                  <a:lnTo>
                    <a:pt x="71238" y="38768"/>
                  </a:lnTo>
                  <a:cubicBezTo>
                    <a:pt x="70878" y="38550"/>
                    <a:pt x="69998" y="38116"/>
                    <a:pt x="68714" y="38116"/>
                  </a:cubicBezTo>
                  <a:cubicBezTo>
                    <a:pt x="68347" y="38116"/>
                    <a:pt x="67947" y="38152"/>
                    <a:pt x="67516" y="38238"/>
                  </a:cubicBezTo>
                  <a:cubicBezTo>
                    <a:pt x="65076" y="38726"/>
                    <a:pt x="48969" y="42630"/>
                    <a:pt x="48969" y="42630"/>
                  </a:cubicBezTo>
                  <a:cubicBezTo>
                    <a:pt x="48969" y="42630"/>
                    <a:pt x="50922" y="35558"/>
                    <a:pt x="48808" y="29089"/>
                  </a:cubicBezTo>
                  <a:cubicBezTo>
                    <a:pt x="46693" y="22619"/>
                    <a:pt x="47181" y="17414"/>
                    <a:pt x="47181" y="17414"/>
                  </a:cubicBezTo>
                  <a:lnTo>
                    <a:pt x="46693" y="10744"/>
                  </a:lnTo>
                  <a:cubicBezTo>
                    <a:pt x="46693" y="10744"/>
                    <a:pt x="40039" y="993"/>
                    <a:pt x="26214" y="105"/>
                  </a:cubicBezTo>
                  <a:cubicBezTo>
                    <a:pt x="25091" y="33"/>
                    <a:pt x="24030" y="0"/>
                    <a:pt x="230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3" name="Google Shape;873;p54"/>
            <p:cNvSpPr/>
            <p:nvPr/>
          </p:nvSpPr>
          <p:spPr>
            <a:xfrm>
              <a:off x="2195600" y="2353925"/>
              <a:ext cx="737350" cy="918325"/>
            </a:xfrm>
            <a:custGeom>
              <a:avLst/>
              <a:gdLst/>
              <a:ahLst/>
              <a:cxnLst/>
              <a:rect l="l" t="t" r="r" b="b"/>
              <a:pathLst>
                <a:path w="29494" h="36733" extrusionOk="0">
                  <a:moveTo>
                    <a:pt x="26691" y="1"/>
                  </a:moveTo>
                  <a:cubicBezTo>
                    <a:pt x="26691" y="1"/>
                    <a:pt x="8982" y="9723"/>
                    <a:pt x="1" y="13079"/>
                  </a:cubicBezTo>
                  <a:cubicBezTo>
                    <a:pt x="1" y="13079"/>
                    <a:pt x="5985" y="15906"/>
                    <a:pt x="7950" y="22632"/>
                  </a:cubicBezTo>
                  <a:cubicBezTo>
                    <a:pt x="9917" y="29359"/>
                    <a:pt x="10388" y="36732"/>
                    <a:pt x="10388" y="36732"/>
                  </a:cubicBezTo>
                  <a:lnTo>
                    <a:pt x="29493" y="20911"/>
                  </a:lnTo>
                  <a:lnTo>
                    <a:pt x="266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4" name="Google Shape;874;p54"/>
            <p:cNvSpPr/>
            <p:nvPr/>
          </p:nvSpPr>
          <p:spPr>
            <a:xfrm>
              <a:off x="794975" y="2728875"/>
              <a:ext cx="816375" cy="142900"/>
            </a:xfrm>
            <a:custGeom>
              <a:avLst/>
              <a:gdLst/>
              <a:ahLst/>
              <a:cxnLst/>
              <a:rect l="l" t="t" r="r" b="b"/>
              <a:pathLst>
                <a:path w="32655" h="5716" extrusionOk="0">
                  <a:moveTo>
                    <a:pt x="20183" y="0"/>
                  </a:moveTo>
                  <a:cubicBezTo>
                    <a:pt x="16290" y="0"/>
                    <a:pt x="11682" y="536"/>
                    <a:pt x="7447" y="1938"/>
                  </a:cubicBezTo>
                  <a:cubicBezTo>
                    <a:pt x="2729" y="3501"/>
                    <a:pt x="1" y="5715"/>
                    <a:pt x="3381" y="5715"/>
                  </a:cubicBezTo>
                  <a:cubicBezTo>
                    <a:pt x="4763" y="5715"/>
                    <a:pt x="7166" y="5345"/>
                    <a:pt x="10870" y="4410"/>
                  </a:cubicBezTo>
                  <a:cubicBezTo>
                    <a:pt x="19212" y="2303"/>
                    <a:pt x="25953" y="1938"/>
                    <a:pt x="29624" y="1938"/>
                  </a:cubicBezTo>
                  <a:cubicBezTo>
                    <a:pt x="31571" y="1938"/>
                    <a:pt x="32654" y="2040"/>
                    <a:pt x="32654" y="2040"/>
                  </a:cubicBezTo>
                  <a:cubicBezTo>
                    <a:pt x="32654" y="2040"/>
                    <a:pt x="30219" y="1251"/>
                    <a:pt x="25941" y="461"/>
                  </a:cubicBezTo>
                  <a:cubicBezTo>
                    <a:pt x="24388" y="174"/>
                    <a:pt x="22402" y="0"/>
                    <a:pt x="20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5" name="Google Shape;875;p54"/>
            <p:cNvSpPr/>
            <p:nvPr/>
          </p:nvSpPr>
          <p:spPr>
            <a:xfrm>
              <a:off x="958125" y="2621900"/>
              <a:ext cx="653225" cy="101100"/>
            </a:xfrm>
            <a:custGeom>
              <a:avLst/>
              <a:gdLst/>
              <a:ahLst/>
              <a:cxnLst/>
              <a:rect l="l" t="t" r="r" b="b"/>
              <a:pathLst>
                <a:path w="26129" h="4044" extrusionOk="0">
                  <a:moveTo>
                    <a:pt x="7608" y="0"/>
                  </a:moveTo>
                  <a:cubicBezTo>
                    <a:pt x="7551" y="0"/>
                    <a:pt x="7494" y="1"/>
                    <a:pt x="7438" y="1"/>
                  </a:cubicBezTo>
                  <a:cubicBezTo>
                    <a:pt x="330" y="67"/>
                    <a:pt x="0" y="396"/>
                    <a:pt x="0" y="396"/>
                  </a:cubicBezTo>
                  <a:cubicBezTo>
                    <a:pt x="0" y="396"/>
                    <a:pt x="16058" y="2897"/>
                    <a:pt x="19941" y="3555"/>
                  </a:cubicBezTo>
                  <a:cubicBezTo>
                    <a:pt x="22366" y="3966"/>
                    <a:pt x="24174" y="4044"/>
                    <a:pt x="25191" y="4044"/>
                  </a:cubicBezTo>
                  <a:cubicBezTo>
                    <a:pt x="25803" y="4044"/>
                    <a:pt x="26128" y="4016"/>
                    <a:pt x="26128" y="4016"/>
                  </a:cubicBezTo>
                  <a:cubicBezTo>
                    <a:pt x="26128" y="4016"/>
                    <a:pt x="14728" y="0"/>
                    <a:pt x="7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6" name="Google Shape;876;p54"/>
            <p:cNvSpPr/>
            <p:nvPr/>
          </p:nvSpPr>
          <p:spPr>
            <a:xfrm>
              <a:off x="800550" y="1997650"/>
              <a:ext cx="775500" cy="574775"/>
            </a:xfrm>
            <a:custGeom>
              <a:avLst/>
              <a:gdLst/>
              <a:ahLst/>
              <a:cxnLst/>
              <a:rect l="l" t="t" r="r" b="b"/>
              <a:pathLst>
                <a:path w="31020" h="22991" extrusionOk="0">
                  <a:moveTo>
                    <a:pt x="7548" y="1"/>
                  </a:moveTo>
                  <a:cubicBezTo>
                    <a:pt x="2774" y="1"/>
                    <a:pt x="1" y="2167"/>
                    <a:pt x="1" y="2167"/>
                  </a:cubicBezTo>
                  <a:cubicBezTo>
                    <a:pt x="1" y="2167"/>
                    <a:pt x="2605" y="5854"/>
                    <a:pt x="10739" y="8403"/>
                  </a:cubicBezTo>
                  <a:cubicBezTo>
                    <a:pt x="18873" y="10952"/>
                    <a:pt x="31019" y="22991"/>
                    <a:pt x="31019" y="22991"/>
                  </a:cubicBezTo>
                  <a:cubicBezTo>
                    <a:pt x="31019" y="22991"/>
                    <a:pt x="23916" y="5421"/>
                    <a:pt x="14806" y="1570"/>
                  </a:cubicBezTo>
                  <a:cubicBezTo>
                    <a:pt x="12054" y="407"/>
                    <a:pt x="9614" y="1"/>
                    <a:pt x="7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7" name="Google Shape;877;p54"/>
            <p:cNvSpPr/>
            <p:nvPr/>
          </p:nvSpPr>
          <p:spPr>
            <a:xfrm>
              <a:off x="1414750" y="1218525"/>
              <a:ext cx="4482325" cy="2053725"/>
            </a:xfrm>
            <a:custGeom>
              <a:avLst/>
              <a:gdLst/>
              <a:ahLst/>
              <a:cxnLst/>
              <a:rect l="l" t="t" r="r" b="b"/>
              <a:pathLst>
                <a:path w="179293" h="82149" extrusionOk="0">
                  <a:moveTo>
                    <a:pt x="90420" y="1"/>
                  </a:moveTo>
                  <a:lnTo>
                    <a:pt x="90128" y="3777"/>
                  </a:lnTo>
                  <a:lnTo>
                    <a:pt x="89066" y="3777"/>
                  </a:lnTo>
                  <a:lnTo>
                    <a:pt x="88718" y="5242"/>
                  </a:lnTo>
                  <a:lnTo>
                    <a:pt x="87713" y="5017"/>
                  </a:lnTo>
                  <a:lnTo>
                    <a:pt x="87826" y="3834"/>
                  </a:lnTo>
                  <a:lnTo>
                    <a:pt x="77230" y="2312"/>
                  </a:lnTo>
                  <a:cubicBezTo>
                    <a:pt x="74130" y="6877"/>
                    <a:pt x="75652" y="11836"/>
                    <a:pt x="75652" y="11836"/>
                  </a:cubicBezTo>
                  <a:lnTo>
                    <a:pt x="86754" y="12681"/>
                  </a:lnTo>
                  <a:lnTo>
                    <a:pt x="86980" y="11836"/>
                  </a:lnTo>
                  <a:lnTo>
                    <a:pt x="88276" y="11836"/>
                  </a:lnTo>
                  <a:lnTo>
                    <a:pt x="88717" y="12401"/>
                  </a:lnTo>
                  <a:lnTo>
                    <a:pt x="88145" y="19604"/>
                  </a:lnTo>
                  <a:lnTo>
                    <a:pt x="79909" y="19149"/>
                  </a:lnTo>
                  <a:lnTo>
                    <a:pt x="79909" y="21780"/>
                  </a:lnTo>
                  <a:lnTo>
                    <a:pt x="74990" y="21437"/>
                  </a:lnTo>
                  <a:lnTo>
                    <a:pt x="74304" y="22581"/>
                  </a:lnTo>
                  <a:lnTo>
                    <a:pt x="7863" y="12401"/>
                  </a:lnTo>
                  <a:lnTo>
                    <a:pt x="7863" y="12401"/>
                  </a:lnTo>
                  <a:cubicBezTo>
                    <a:pt x="1" y="25090"/>
                    <a:pt x="8350" y="42009"/>
                    <a:pt x="8350" y="42009"/>
                  </a:cubicBezTo>
                  <a:lnTo>
                    <a:pt x="10954" y="39405"/>
                  </a:lnTo>
                  <a:cubicBezTo>
                    <a:pt x="13556" y="36802"/>
                    <a:pt x="19847" y="34308"/>
                    <a:pt x="19847" y="34308"/>
                  </a:cubicBezTo>
                  <a:lnTo>
                    <a:pt x="19847" y="34308"/>
                  </a:lnTo>
                  <a:lnTo>
                    <a:pt x="19196" y="38321"/>
                  </a:lnTo>
                  <a:cubicBezTo>
                    <a:pt x="19196" y="38321"/>
                    <a:pt x="22341" y="36802"/>
                    <a:pt x="29824" y="34889"/>
                  </a:cubicBezTo>
                  <a:cubicBezTo>
                    <a:pt x="32319" y="34251"/>
                    <a:pt x="34452" y="34039"/>
                    <a:pt x="36188" y="34039"/>
                  </a:cubicBezTo>
                  <a:cubicBezTo>
                    <a:pt x="39658" y="34039"/>
                    <a:pt x="41538" y="34889"/>
                    <a:pt x="41538" y="34889"/>
                  </a:cubicBezTo>
                  <a:lnTo>
                    <a:pt x="42406" y="29861"/>
                  </a:lnTo>
                  <a:cubicBezTo>
                    <a:pt x="42406" y="29861"/>
                    <a:pt x="48980" y="31277"/>
                    <a:pt x="54411" y="31277"/>
                  </a:cubicBezTo>
                  <a:cubicBezTo>
                    <a:pt x="54605" y="31277"/>
                    <a:pt x="54797" y="31275"/>
                    <a:pt x="54987" y="31271"/>
                  </a:cubicBezTo>
                  <a:cubicBezTo>
                    <a:pt x="60518" y="31164"/>
                    <a:pt x="64856" y="28348"/>
                    <a:pt x="64856" y="28348"/>
                  </a:cubicBezTo>
                  <a:lnTo>
                    <a:pt x="76570" y="29862"/>
                  </a:lnTo>
                  <a:lnTo>
                    <a:pt x="75702" y="36912"/>
                  </a:lnTo>
                  <a:lnTo>
                    <a:pt x="101190" y="42009"/>
                  </a:lnTo>
                  <a:lnTo>
                    <a:pt x="102509" y="44613"/>
                  </a:lnTo>
                  <a:cubicBezTo>
                    <a:pt x="102509" y="44613"/>
                    <a:pt x="102492" y="45371"/>
                    <a:pt x="102509" y="48516"/>
                  </a:cubicBezTo>
                  <a:cubicBezTo>
                    <a:pt x="102525" y="51661"/>
                    <a:pt x="99889" y="52530"/>
                    <a:pt x="99889" y="52530"/>
                  </a:cubicBezTo>
                  <a:lnTo>
                    <a:pt x="101299" y="54482"/>
                  </a:lnTo>
                  <a:cubicBezTo>
                    <a:pt x="101299" y="54482"/>
                    <a:pt x="102600" y="53831"/>
                    <a:pt x="105203" y="50794"/>
                  </a:cubicBezTo>
                  <a:cubicBezTo>
                    <a:pt x="107807" y="47758"/>
                    <a:pt x="106505" y="44505"/>
                    <a:pt x="106505" y="44505"/>
                  </a:cubicBezTo>
                  <a:lnTo>
                    <a:pt x="106505" y="44505"/>
                  </a:lnTo>
                  <a:lnTo>
                    <a:pt x="109650" y="44938"/>
                  </a:lnTo>
                  <a:lnTo>
                    <a:pt x="108782" y="52745"/>
                  </a:lnTo>
                  <a:lnTo>
                    <a:pt x="103814" y="53505"/>
                  </a:lnTo>
                  <a:cubicBezTo>
                    <a:pt x="102208" y="65435"/>
                    <a:pt x="108023" y="82148"/>
                    <a:pt x="108023" y="82148"/>
                  </a:cubicBezTo>
                  <a:lnTo>
                    <a:pt x="123097" y="79318"/>
                  </a:lnTo>
                  <a:cubicBezTo>
                    <a:pt x="121689" y="68580"/>
                    <a:pt x="121905" y="52047"/>
                    <a:pt x="121905" y="52047"/>
                  </a:cubicBezTo>
                  <a:lnTo>
                    <a:pt x="116540" y="52047"/>
                  </a:lnTo>
                  <a:lnTo>
                    <a:pt x="116020" y="39922"/>
                  </a:lnTo>
                  <a:lnTo>
                    <a:pt x="129569" y="42433"/>
                  </a:lnTo>
                  <a:lnTo>
                    <a:pt x="130557" y="34889"/>
                  </a:lnTo>
                  <a:lnTo>
                    <a:pt x="135991" y="35599"/>
                  </a:lnTo>
                  <a:lnTo>
                    <a:pt x="135168" y="43174"/>
                  </a:lnTo>
                  <a:lnTo>
                    <a:pt x="177070" y="49102"/>
                  </a:lnTo>
                  <a:lnTo>
                    <a:pt x="179293" y="32555"/>
                  </a:lnTo>
                  <a:lnTo>
                    <a:pt x="137081" y="25700"/>
                  </a:lnTo>
                  <a:lnTo>
                    <a:pt x="136688" y="29194"/>
                  </a:lnTo>
                  <a:lnTo>
                    <a:pt x="131333" y="28856"/>
                  </a:lnTo>
                  <a:lnTo>
                    <a:pt x="131559" y="26095"/>
                  </a:lnTo>
                  <a:lnTo>
                    <a:pt x="130320" y="26095"/>
                  </a:lnTo>
                  <a:lnTo>
                    <a:pt x="130656" y="23896"/>
                  </a:lnTo>
                  <a:lnTo>
                    <a:pt x="123331" y="23050"/>
                  </a:lnTo>
                  <a:lnTo>
                    <a:pt x="122992" y="25023"/>
                  </a:lnTo>
                  <a:lnTo>
                    <a:pt x="103814" y="22149"/>
                  </a:lnTo>
                  <a:lnTo>
                    <a:pt x="104395" y="15218"/>
                  </a:lnTo>
                  <a:lnTo>
                    <a:pt x="124290" y="17246"/>
                  </a:lnTo>
                  <a:lnTo>
                    <a:pt x="124864" y="9200"/>
                  </a:lnTo>
                  <a:cubicBezTo>
                    <a:pt x="124864" y="9200"/>
                    <a:pt x="105297" y="6933"/>
                    <a:pt x="105354" y="6200"/>
                  </a:cubicBezTo>
                  <a:lnTo>
                    <a:pt x="103381" y="5750"/>
                  </a:lnTo>
                  <a:lnTo>
                    <a:pt x="103815" y="2256"/>
                  </a:lnTo>
                  <a:lnTo>
                    <a:pt x="99943" y="1692"/>
                  </a:lnTo>
                  <a:lnTo>
                    <a:pt x="99493" y="4848"/>
                  </a:lnTo>
                  <a:lnTo>
                    <a:pt x="98310" y="4622"/>
                  </a:lnTo>
                  <a:lnTo>
                    <a:pt x="98310" y="1242"/>
                  </a:lnTo>
                  <a:lnTo>
                    <a:pt x="904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8" name="Google Shape;878;p54"/>
            <p:cNvSpPr/>
            <p:nvPr/>
          </p:nvSpPr>
          <p:spPr>
            <a:xfrm>
              <a:off x="2572425" y="918400"/>
              <a:ext cx="654100" cy="675650"/>
            </a:xfrm>
            <a:custGeom>
              <a:avLst/>
              <a:gdLst/>
              <a:ahLst/>
              <a:cxnLst/>
              <a:rect l="l" t="t" r="r" b="b"/>
              <a:pathLst>
                <a:path w="26164" h="27026" extrusionOk="0">
                  <a:moveTo>
                    <a:pt x="25250" y="1"/>
                  </a:moveTo>
                  <a:cubicBezTo>
                    <a:pt x="25250" y="1"/>
                    <a:pt x="22353" y="8807"/>
                    <a:pt x="18659" y="12006"/>
                  </a:cubicBezTo>
                  <a:cubicBezTo>
                    <a:pt x="14965" y="15204"/>
                    <a:pt x="1603" y="17464"/>
                    <a:pt x="1603" y="17464"/>
                  </a:cubicBezTo>
                  <a:cubicBezTo>
                    <a:pt x="247" y="18423"/>
                    <a:pt x="0" y="25741"/>
                    <a:pt x="0" y="25741"/>
                  </a:cubicBezTo>
                  <a:cubicBezTo>
                    <a:pt x="0" y="25741"/>
                    <a:pt x="4088" y="27026"/>
                    <a:pt x="8580" y="27026"/>
                  </a:cubicBezTo>
                  <a:cubicBezTo>
                    <a:pt x="9738" y="27026"/>
                    <a:pt x="10922" y="26941"/>
                    <a:pt x="12071" y="26726"/>
                  </a:cubicBezTo>
                  <a:cubicBezTo>
                    <a:pt x="17674" y="25680"/>
                    <a:pt x="20298" y="21591"/>
                    <a:pt x="20298" y="21591"/>
                  </a:cubicBezTo>
                  <a:cubicBezTo>
                    <a:pt x="20298" y="21591"/>
                    <a:pt x="24858" y="6125"/>
                    <a:pt x="25510" y="3562"/>
                  </a:cubicBezTo>
                  <a:cubicBezTo>
                    <a:pt x="26163" y="999"/>
                    <a:pt x="25250" y="1"/>
                    <a:pt x="25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9" name="Google Shape;879;p54"/>
            <p:cNvSpPr/>
            <p:nvPr/>
          </p:nvSpPr>
          <p:spPr>
            <a:xfrm>
              <a:off x="2751525" y="1560400"/>
              <a:ext cx="290300" cy="110125"/>
            </a:xfrm>
            <a:custGeom>
              <a:avLst/>
              <a:gdLst/>
              <a:ahLst/>
              <a:cxnLst/>
              <a:rect l="l" t="t" r="r" b="b"/>
              <a:pathLst>
                <a:path w="11612" h="4405" extrusionOk="0">
                  <a:moveTo>
                    <a:pt x="11373" y="0"/>
                  </a:moveTo>
                  <a:lnTo>
                    <a:pt x="11373" y="0"/>
                  </a:lnTo>
                  <a:cubicBezTo>
                    <a:pt x="11374" y="11"/>
                    <a:pt x="11375" y="21"/>
                    <a:pt x="11376" y="32"/>
                  </a:cubicBezTo>
                  <a:lnTo>
                    <a:pt x="11376" y="32"/>
                  </a:lnTo>
                  <a:cubicBezTo>
                    <a:pt x="11374" y="11"/>
                    <a:pt x="11373" y="0"/>
                    <a:pt x="11373" y="0"/>
                  </a:cubicBezTo>
                  <a:close/>
                  <a:moveTo>
                    <a:pt x="11376" y="32"/>
                  </a:moveTo>
                  <a:lnTo>
                    <a:pt x="11376" y="32"/>
                  </a:lnTo>
                  <a:cubicBezTo>
                    <a:pt x="11391" y="321"/>
                    <a:pt x="11304" y="2489"/>
                    <a:pt x="5215" y="2833"/>
                  </a:cubicBezTo>
                  <a:cubicBezTo>
                    <a:pt x="1" y="3128"/>
                    <a:pt x="1938" y="4405"/>
                    <a:pt x="4749" y="4405"/>
                  </a:cubicBezTo>
                  <a:cubicBezTo>
                    <a:pt x="5457" y="4405"/>
                    <a:pt x="6220" y="4324"/>
                    <a:pt x="6939" y="4126"/>
                  </a:cubicBezTo>
                  <a:cubicBezTo>
                    <a:pt x="10498" y="3145"/>
                    <a:pt x="11611" y="2775"/>
                    <a:pt x="11376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0" name="Google Shape;880;p54"/>
            <p:cNvSpPr/>
            <p:nvPr/>
          </p:nvSpPr>
          <p:spPr>
            <a:xfrm>
              <a:off x="2591925" y="845025"/>
              <a:ext cx="611750" cy="552450"/>
            </a:xfrm>
            <a:custGeom>
              <a:avLst/>
              <a:gdLst/>
              <a:ahLst/>
              <a:cxnLst/>
              <a:rect l="l" t="t" r="r" b="b"/>
              <a:pathLst>
                <a:path w="24470" h="22098" extrusionOk="0">
                  <a:moveTo>
                    <a:pt x="21750" y="1"/>
                  </a:moveTo>
                  <a:cubicBezTo>
                    <a:pt x="21750" y="1"/>
                    <a:pt x="21969" y="1199"/>
                    <a:pt x="21404" y="3410"/>
                  </a:cubicBezTo>
                  <a:cubicBezTo>
                    <a:pt x="20837" y="5621"/>
                    <a:pt x="19589" y="7946"/>
                    <a:pt x="16017" y="11404"/>
                  </a:cubicBezTo>
                  <a:cubicBezTo>
                    <a:pt x="12446" y="14861"/>
                    <a:pt x="4169" y="17072"/>
                    <a:pt x="2186" y="17696"/>
                  </a:cubicBezTo>
                  <a:cubicBezTo>
                    <a:pt x="200" y="18321"/>
                    <a:pt x="1" y="22097"/>
                    <a:pt x="1" y="22097"/>
                  </a:cubicBezTo>
                  <a:cubicBezTo>
                    <a:pt x="707" y="20489"/>
                    <a:pt x="2468" y="20399"/>
                    <a:pt x="2468" y="20399"/>
                  </a:cubicBezTo>
                  <a:cubicBezTo>
                    <a:pt x="2468" y="20399"/>
                    <a:pt x="12276" y="18376"/>
                    <a:pt x="17491" y="15712"/>
                  </a:cubicBezTo>
                  <a:cubicBezTo>
                    <a:pt x="22707" y="13047"/>
                    <a:pt x="24470" y="2936"/>
                    <a:pt x="24470" y="2936"/>
                  </a:cubicBezTo>
                  <a:cubicBezTo>
                    <a:pt x="23909" y="1213"/>
                    <a:pt x="21750" y="1"/>
                    <a:pt x="2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" name="Google Shape;881;p54"/>
            <p:cNvSpPr/>
            <p:nvPr/>
          </p:nvSpPr>
          <p:spPr>
            <a:xfrm>
              <a:off x="1789400" y="1065675"/>
              <a:ext cx="821775" cy="494750"/>
            </a:xfrm>
            <a:custGeom>
              <a:avLst/>
              <a:gdLst/>
              <a:ahLst/>
              <a:cxnLst/>
              <a:rect l="l" t="t" r="r" b="b"/>
              <a:pathLst>
                <a:path w="32871" h="19790" extrusionOk="0">
                  <a:moveTo>
                    <a:pt x="1045" y="1"/>
                  </a:moveTo>
                  <a:lnTo>
                    <a:pt x="0" y="4502"/>
                  </a:lnTo>
                  <a:cubicBezTo>
                    <a:pt x="0" y="4502"/>
                    <a:pt x="6752" y="9727"/>
                    <a:pt x="12778" y="12940"/>
                  </a:cubicBezTo>
                  <a:cubicBezTo>
                    <a:pt x="18805" y="16154"/>
                    <a:pt x="31745" y="19789"/>
                    <a:pt x="31745" y="19789"/>
                  </a:cubicBezTo>
                  <a:lnTo>
                    <a:pt x="32870" y="14307"/>
                  </a:lnTo>
                  <a:lnTo>
                    <a:pt x="32102" y="14307"/>
                  </a:lnTo>
                  <a:cubicBezTo>
                    <a:pt x="32102" y="14307"/>
                    <a:pt x="30620" y="13744"/>
                    <a:pt x="24834" y="11573"/>
                  </a:cubicBezTo>
                  <a:cubicBezTo>
                    <a:pt x="19048" y="9402"/>
                    <a:pt x="1045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2" name="Google Shape;882;p54"/>
            <p:cNvSpPr/>
            <p:nvPr/>
          </p:nvSpPr>
          <p:spPr>
            <a:xfrm>
              <a:off x="5841625" y="2096825"/>
              <a:ext cx="448075" cy="352450"/>
            </a:xfrm>
            <a:custGeom>
              <a:avLst/>
              <a:gdLst/>
              <a:ahLst/>
              <a:cxnLst/>
              <a:rect l="l" t="t" r="r" b="b"/>
              <a:pathLst>
                <a:path w="17923" h="14098" extrusionOk="0">
                  <a:moveTo>
                    <a:pt x="1871" y="1"/>
                  </a:moveTo>
                  <a:lnTo>
                    <a:pt x="1" y="11053"/>
                  </a:lnTo>
                  <a:lnTo>
                    <a:pt x="1" y="11053"/>
                  </a:lnTo>
                  <a:lnTo>
                    <a:pt x="2977" y="10914"/>
                  </a:lnTo>
                  <a:lnTo>
                    <a:pt x="2907" y="13267"/>
                  </a:lnTo>
                  <a:lnTo>
                    <a:pt x="8513" y="13405"/>
                  </a:lnTo>
                  <a:lnTo>
                    <a:pt x="8996" y="12228"/>
                  </a:lnTo>
                  <a:lnTo>
                    <a:pt x="11558" y="12299"/>
                  </a:lnTo>
                  <a:lnTo>
                    <a:pt x="11141" y="14098"/>
                  </a:lnTo>
                  <a:lnTo>
                    <a:pt x="14739" y="14098"/>
                  </a:lnTo>
                  <a:lnTo>
                    <a:pt x="17923" y="2126"/>
                  </a:lnTo>
                  <a:lnTo>
                    <a:pt x="187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3" name="Google Shape;883;p54"/>
            <p:cNvSpPr/>
            <p:nvPr/>
          </p:nvSpPr>
          <p:spPr>
            <a:xfrm>
              <a:off x="5943700" y="1847250"/>
              <a:ext cx="354850" cy="354650"/>
            </a:xfrm>
            <a:custGeom>
              <a:avLst/>
              <a:gdLst/>
              <a:ahLst/>
              <a:cxnLst/>
              <a:rect l="l" t="t" r="r" b="b"/>
              <a:pathLst>
                <a:path w="14194" h="14186" extrusionOk="0">
                  <a:moveTo>
                    <a:pt x="10823" y="1"/>
                  </a:moveTo>
                  <a:cubicBezTo>
                    <a:pt x="10278" y="1"/>
                    <a:pt x="9761" y="240"/>
                    <a:pt x="9408" y="655"/>
                  </a:cubicBezTo>
                  <a:lnTo>
                    <a:pt x="1" y="11695"/>
                  </a:lnTo>
                  <a:lnTo>
                    <a:pt x="1800" y="11556"/>
                  </a:lnTo>
                  <a:lnTo>
                    <a:pt x="8903" y="2993"/>
                  </a:lnTo>
                  <a:cubicBezTo>
                    <a:pt x="9260" y="2564"/>
                    <a:pt x="9784" y="2322"/>
                    <a:pt x="10333" y="2322"/>
                  </a:cubicBezTo>
                  <a:cubicBezTo>
                    <a:pt x="10407" y="2322"/>
                    <a:pt x="10480" y="2326"/>
                    <a:pt x="10554" y="2335"/>
                  </a:cubicBezTo>
                  <a:cubicBezTo>
                    <a:pt x="11596" y="2458"/>
                    <a:pt x="12327" y="3417"/>
                    <a:pt x="12173" y="4454"/>
                  </a:cubicBezTo>
                  <a:lnTo>
                    <a:pt x="10864" y="13216"/>
                  </a:lnTo>
                  <a:lnTo>
                    <a:pt x="12456" y="14186"/>
                  </a:lnTo>
                  <a:lnTo>
                    <a:pt x="14047" y="2103"/>
                  </a:lnTo>
                  <a:cubicBezTo>
                    <a:pt x="14194" y="989"/>
                    <a:pt x="13328" y="1"/>
                    <a:pt x="1220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4" name="Google Shape;884;p54"/>
            <p:cNvSpPr/>
            <p:nvPr/>
          </p:nvSpPr>
          <p:spPr>
            <a:xfrm>
              <a:off x="6230875" y="2231000"/>
              <a:ext cx="1150175" cy="315750"/>
            </a:xfrm>
            <a:custGeom>
              <a:avLst/>
              <a:gdLst/>
              <a:ahLst/>
              <a:cxnLst/>
              <a:rect l="l" t="t" r="r" b="b"/>
              <a:pathLst>
                <a:path w="46007" h="12630" extrusionOk="0">
                  <a:moveTo>
                    <a:pt x="1491" y="1"/>
                  </a:moveTo>
                  <a:lnTo>
                    <a:pt x="0" y="5605"/>
                  </a:lnTo>
                  <a:lnTo>
                    <a:pt x="35805" y="10661"/>
                  </a:lnTo>
                  <a:lnTo>
                    <a:pt x="35805" y="9676"/>
                  </a:lnTo>
                  <a:lnTo>
                    <a:pt x="37237" y="9676"/>
                  </a:lnTo>
                  <a:lnTo>
                    <a:pt x="37325" y="11287"/>
                  </a:lnTo>
                  <a:lnTo>
                    <a:pt x="45112" y="12629"/>
                  </a:lnTo>
                  <a:lnTo>
                    <a:pt x="46006" y="7528"/>
                  </a:lnTo>
                  <a:lnTo>
                    <a:pt x="37325" y="6544"/>
                  </a:lnTo>
                  <a:lnTo>
                    <a:pt x="37325" y="7886"/>
                  </a:lnTo>
                  <a:lnTo>
                    <a:pt x="35715" y="7439"/>
                  </a:lnTo>
                  <a:lnTo>
                    <a:pt x="35715" y="6454"/>
                  </a:lnTo>
                  <a:lnTo>
                    <a:pt x="149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5" name="Google Shape;885;p54"/>
            <p:cNvSpPr/>
            <p:nvPr/>
          </p:nvSpPr>
          <p:spPr>
            <a:xfrm>
              <a:off x="5586750" y="2420200"/>
              <a:ext cx="154400" cy="94500"/>
            </a:xfrm>
            <a:custGeom>
              <a:avLst/>
              <a:gdLst/>
              <a:ahLst/>
              <a:cxnLst/>
              <a:rect l="l" t="t" r="r" b="b"/>
              <a:pathLst>
                <a:path w="6176" h="3780" extrusionOk="0">
                  <a:moveTo>
                    <a:pt x="2884" y="1"/>
                  </a:moveTo>
                  <a:cubicBezTo>
                    <a:pt x="2884" y="1"/>
                    <a:pt x="0" y="3004"/>
                    <a:pt x="1880" y="3541"/>
                  </a:cubicBezTo>
                  <a:cubicBezTo>
                    <a:pt x="2506" y="3720"/>
                    <a:pt x="3192" y="3780"/>
                    <a:pt x="3829" y="3780"/>
                  </a:cubicBezTo>
                  <a:cubicBezTo>
                    <a:pt x="5101" y="3780"/>
                    <a:pt x="6175" y="3541"/>
                    <a:pt x="6175" y="3541"/>
                  </a:cubicBezTo>
                  <a:lnTo>
                    <a:pt x="5353" y="350"/>
                  </a:lnTo>
                  <a:lnTo>
                    <a:pt x="28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6" name="Google Shape;886;p54"/>
            <p:cNvSpPr/>
            <p:nvPr/>
          </p:nvSpPr>
          <p:spPr>
            <a:xfrm>
              <a:off x="5897050" y="2407750"/>
              <a:ext cx="278925" cy="244375"/>
            </a:xfrm>
            <a:custGeom>
              <a:avLst/>
              <a:gdLst/>
              <a:ahLst/>
              <a:cxnLst/>
              <a:rect l="l" t="t" r="r" b="b"/>
              <a:pathLst>
                <a:path w="11157" h="9775" extrusionOk="0">
                  <a:moveTo>
                    <a:pt x="6141" y="0"/>
                  </a:moveTo>
                  <a:cubicBezTo>
                    <a:pt x="6070" y="0"/>
                    <a:pt x="6001" y="4"/>
                    <a:pt x="5934" y="11"/>
                  </a:cubicBezTo>
                  <a:cubicBezTo>
                    <a:pt x="4141" y="205"/>
                    <a:pt x="1" y="4277"/>
                    <a:pt x="1" y="4277"/>
                  </a:cubicBezTo>
                  <a:lnTo>
                    <a:pt x="8081" y="9766"/>
                  </a:lnTo>
                  <a:cubicBezTo>
                    <a:pt x="8081" y="9766"/>
                    <a:pt x="8083" y="9774"/>
                    <a:pt x="8093" y="9774"/>
                  </a:cubicBezTo>
                  <a:cubicBezTo>
                    <a:pt x="8143" y="9774"/>
                    <a:pt x="8407" y="9518"/>
                    <a:pt x="9693" y="6186"/>
                  </a:cubicBezTo>
                  <a:cubicBezTo>
                    <a:pt x="11156" y="2394"/>
                    <a:pt x="7980" y="0"/>
                    <a:pt x="614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7" name="Google Shape;887;p54"/>
            <p:cNvSpPr/>
            <p:nvPr/>
          </p:nvSpPr>
          <p:spPr>
            <a:xfrm>
              <a:off x="426700" y="4798150"/>
              <a:ext cx="2373525" cy="624025"/>
            </a:xfrm>
            <a:custGeom>
              <a:avLst/>
              <a:gdLst/>
              <a:ahLst/>
              <a:cxnLst/>
              <a:rect l="l" t="t" r="r" b="b"/>
              <a:pathLst>
                <a:path w="94941" h="24961" extrusionOk="0">
                  <a:moveTo>
                    <a:pt x="4723" y="0"/>
                  </a:moveTo>
                  <a:lnTo>
                    <a:pt x="1" y="24960"/>
                  </a:lnTo>
                  <a:lnTo>
                    <a:pt x="94940" y="24960"/>
                  </a:lnTo>
                  <a:lnTo>
                    <a:pt x="86968" y="1758"/>
                  </a:lnTo>
                  <a:lnTo>
                    <a:pt x="47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136391" y="1186675"/>
            <a:ext cx="6522538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B52,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4760" y="102079"/>
            <a:ext cx="8652652" cy="1018491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79955" y="1400988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99812" y="2333819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99812" y="3203151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156248" y="2066446"/>
            <a:ext cx="7680869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B52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119404" y="3257958"/>
            <a:ext cx="7638008" cy="1114425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B52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9" y="3004596"/>
            <a:ext cx="68103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1247" y="1404328"/>
            <a:ext cx="7013758" cy="3929957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9571" y="179275"/>
            <a:ext cx="8265040" cy="1110437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3" name="Google Shape;443;p44"/>
          <p:cNvSpPr/>
          <p:nvPr/>
        </p:nvSpPr>
        <p:spPr>
          <a:xfrm>
            <a:off x="4108141" y="1331870"/>
            <a:ext cx="747900" cy="303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4" name="Google Shape;444;p44"/>
          <p:cNvGrpSpPr/>
          <p:nvPr/>
        </p:nvGrpSpPr>
        <p:grpSpPr>
          <a:xfrm rot="505744">
            <a:off x="6408578" y="1847858"/>
            <a:ext cx="3250787" cy="3265807"/>
            <a:chOff x="2765500" y="2418675"/>
            <a:chExt cx="1990725" cy="2112375"/>
          </a:xfrm>
        </p:grpSpPr>
        <p:sp>
          <p:nvSpPr>
            <p:cNvPr id="445" name="Google Shape;445;p44"/>
            <p:cNvSpPr/>
            <p:nvPr/>
          </p:nvSpPr>
          <p:spPr>
            <a:xfrm>
              <a:off x="2765500" y="2419075"/>
              <a:ext cx="1122050" cy="1088775"/>
            </a:xfrm>
            <a:custGeom>
              <a:avLst/>
              <a:gdLst/>
              <a:ahLst/>
              <a:cxnLst/>
              <a:rect l="l" t="t" r="r" b="b"/>
              <a:pathLst>
                <a:path w="44882" h="43551" extrusionOk="0">
                  <a:moveTo>
                    <a:pt x="36262" y="0"/>
                  </a:moveTo>
                  <a:cubicBezTo>
                    <a:pt x="36262" y="0"/>
                    <a:pt x="12975" y="7466"/>
                    <a:pt x="16175" y="10843"/>
                  </a:cubicBezTo>
                  <a:cubicBezTo>
                    <a:pt x="19374" y="14220"/>
                    <a:pt x="0" y="18131"/>
                    <a:pt x="3556" y="20975"/>
                  </a:cubicBezTo>
                  <a:cubicBezTo>
                    <a:pt x="7110" y="23819"/>
                    <a:pt x="1423" y="27197"/>
                    <a:pt x="1423" y="27197"/>
                  </a:cubicBezTo>
                  <a:lnTo>
                    <a:pt x="7465" y="43551"/>
                  </a:lnTo>
                  <a:cubicBezTo>
                    <a:pt x="7465" y="43551"/>
                    <a:pt x="15819" y="41416"/>
                    <a:pt x="12264" y="38573"/>
                  </a:cubicBezTo>
                  <a:cubicBezTo>
                    <a:pt x="8710" y="35730"/>
                    <a:pt x="29240" y="33417"/>
                    <a:pt x="26040" y="30040"/>
                  </a:cubicBezTo>
                  <a:cubicBezTo>
                    <a:pt x="22841" y="26663"/>
                    <a:pt x="44882" y="20263"/>
                    <a:pt x="44882" y="20263"/>
                  </a:cubicBezTo>
                  <a:lnTo>
                    <a:pt x="3626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6" name="Google Shape;446;p44"/>
            <p:cNvSpPr/>
            <p:nvPr/>
          </p:nvSpPr>
          <p:spPr>
            <a:xfrm>
              <a:off x="3022425" y="3215075"/>
              <a:ext cx="1733800" cy="1315975"/>
            </a:xfrm>
            <a:custGeom>
              <a:avLst/>
              <a:gdLst/>
              <a:ahLst/>
              <a:cxnLst/>
              <a:rect l="l" t="t" r="r" b="b"/>
              <a:pathLst>
                <a:path w="69352" h="52639" extrusionOk="0">
                  <a:moveTo>
                    <a:pt x="42839" y="9060"/>
                  </a:moveTo>
                  <a:cubicBezTo>
                    <a:pt x="43002" y="9481"/>
                    <a:pt x="43226" y="9755"/>
                    <a:pt x="43226" y="9755"/>
                  </a:cubicBezTo>
                  <a:lnTo>
                    <a:pt x="43226" y="10525"/>
                  </a:lnTo>
                  <a:cubicBezTo>
                    <a:pt x="43205" y="10522"/>
                    <a:pt x="43184" y="10521"/>
                    <a:pt x="43161" y="10521"/>
                  </a:cubicBezTo>
                  <a:cubicBezTo>
                    <a:pt x="42130" y="10521"/>
                    <a:pt x="38989" y="13140"/>
                    <a:pt x="37018" y="14879"/>
                  </a:cubicBezTo>
                  <a:lnTo>
                    <a:pt x="41302" y="10344"/>
                  </a:lnTo>
                  <a:cubicBezTo>
                    <a:pt x="41323" y="10320"/>
                    <a:pt x="41346" y="10298"/>
                    <a:pt x="41372" y="10277"/>
                  </a:cubicBezTo>
                  <a:cubicBezTo>
                    <a:pt x="41591" y="10095"/>
                    <a:pt x="42730" y="9153"/>
                    <a:pt x="42783" y="9085"/>
                  </a:cubicBezTo>
                  <a:cubicBezTo>
                    <a:pt x="42800" y="9073"/>
                    <a:pt x="42819" y="9065"/>
                    <a:pt x="42839" y="9060"/>
                  </a:cubicBezTo>
                  <a:close/>
                  <a:moveTo>
                    <a:pt x="29077" y="15137"/>
                  </a:moveTo>
                  <a:lnTo>
                    <a:pt x="29985" y="16335"/>
                  </a:lnTo>
                  <a:lnTo>
                    <a:pt x="29147" y="16688"/>
                  </a:lnTo>
                  <a:cubicBezTo>
                    <a:pt x="28977" y="16760"/>
                    <a:pt x="28822" y="16859"/>
                    <a:pt x="28686" y="16984"/>
                  </a:cubicBezTo>
                  <a:lnTo>
                    <a:pt x="26575" y="18918"/>
                  </a:lnTo>
                  <a:lnTo>
                    <a:pt x="28857" y="15412"/>
                  </a:lnTo>
                  <a:lnTo>
                    <a:pt x="29077" y="15137"/>
                  </a:lnTo>
                  <a:close/>
                  <a:moveTo>
                    <a:pt x="53980" y="18731"/>
                  </a:moveTo>
                  <a:lnTo>
                    <a:pt x="55579" y="19220"/>
                  </a:lnTo>
                  <a:cubicBezTo>
                    <a:pt x="55579" y="19220"/>
                    <a:pt x="54783" y="19518"/>
                    <a:pt x="53791" y="19887"/>
                  </a:cubicBezTo>
                  <a:cubicBezTo>
                    <a:pt x="53894" y="19317"/>
                    <a:pt x="53980" y="18731"/>
                    <a:pt x="53980" y="18731"/>
                  </a:cubicBezTo>
                  <a:close/>
                  <a:moveTo>
                    <a:pt x="25794" y="20116"/>
                  </a:moveTo>
                  <a:lnTo>
                    <a:pt x="24915" y="21961"/>
                  </a:lnTo>
                  <a:cubicBezTo>
                    <a:pt x="24676" y="22461"/>
                    <a:pt x="24293" y="22878"/>
                    <a:pt x="23814" y="23158"/>
                  </a:cubicBezTo>
                  <a:lnTo>
                    <a:pt x="25794" y="20116"/>
                  </a:lnTo>
                  <a:close/>
                  <a:moveTo>
                    <a:pt x="47272" y="16600"/>
                  </a:moveTo>
                  <a:cubicBezTo>
                    <a:pt x="48152" y="16600"/>
                    <a:pt x="50692" y="17694"/>
                    <a:pt x="50692" y="17694"/>
                  </a:cubicBezTo>
                  <a:lnTo>
                    <a:pt x="49033" y="18228"/>
                  </a:lnTo>
                  <a:cubicBezTo>
                    <a:pt x="48837" y="18081"/>
                    <a:pt x="48628" y="18022"/>
                    <a:pt x="48419" y="18022"/>
                  </a:cubicBezTo>
                  <a:cubicBezTo>
                    <a:pt x="47623" y="18022"/>
                    <a:pt x="46841" y="18879"/>
                    <a:pt x="46841" y="18879"/>
                  </a:cubicBezTo>
                  <a:lnTo>
                    <a:pt x="47018" y="21012"/>
                  </a:lnTo>
                  <a:cubicBezTo>
                    <a:pt x="47018" y="21012"/>
                    <a:pt x="47729" y="21249"/>
                    <a:pt x="48150" y="21249"/>
                  </a:cubicBezTo>
                  <a:cubicBezTo>
                    <a:pt x="48361" y="21249"/>
                    <a:pt x="48499" y="21190"/>
                    <a:pt x="48440" y="21012"/>
                  </a:cubicBezTo>
                  <a:cubicBezTo>
                    <a:pt x="48295" y="20576"/>
                    <a:pt x="49061" y="20536"/>
                    <a:pt x="49345" y="20536"/>
                  </a:cubicBezTo>
                  <a:cubicBezTo>
                    <a:pt x="49408" y="20536"/>
                    <a:pt x="49448" y="20538"/>
                    <a:pt x="49448" y="20538"/>
                  </a:cubicBezTo>
                  <a:cubicBezTo>
                    <a:pt x="49448" y="20538"/>
                    <a:pt x="50156" y="20255"/>
                    <a:pt x="51047" y="19798"/>
                  </a:cubicBezTo>
                  <a:lnTo>
                    <a:pt x="51047" y="20833"/>
                  </a:lnTo>
                  <a:cubicBezTo>
                    <a:pt x="50692" y="21075"/>
                    <a:pt x="49969" y="21251"/>
                    <a:pt x="49891" y="21263"/>
                  </a:cubicBezTo>
                  <a:cubicBezTo>
                    <a:pt x="49625" y="21308"/>
                    <a:pt x="46158" y="25174"/>
                    <a:pt x="46158" y="25174"/>
                  </a:cubicBezTo>
                  <a:lnTo>
                    <a:pt x="44487" y="26690"/>
                  </a:lnTo>
                  <a:cubicBezTo>
                    <a:pt x="42625" y="24372"/>
                    <a:pt x="40264" y="22141"/>
                    <a:pt x="40264" y="22141"/>
                  </a:cubicBezTo>
                  <a:cubicBezTo>
                    <a:pt x="40264" y="22141"/>
                    <a:pt x="41745" y="20955"/>
                    <a:pt x="42990" y="20836"/>
                  </a:cubicBezTo>
                  <a:cubicBezTo>
                    <a:pt x="44234" y="20717"/>
                    <a:pt x="46485" y="16865"/>
                    <a:pt x="47077" y="16629"/>
                  </a:cubicBezTo>
                  <a:cubicBezTo>
                    <a:pt x="47126" y="16609"/>
                    <a:pt x="47193" y="16600"/>
                    <a:pt x="47272" y="16600"/>
                  </a:cubicBezTo>
                  <a:close/>
                  <a:moveTo>
                    <a:pt x="54425" y="27663"/>
                  </a:moveTo>
                  <a:lnTo>
                    <a:pt x="59802" y="29307"/>
                  </a:lnTo>
                  <a:lnTo>
                    <a:pt x="59623" y="31218"/>
                  </a:lnTo>
                  <a:lnTo>
                    <a:pt x="54425" y="27663"/>
                  </a:lnTo>
                  <a:close/>
                  <a:moveTo>
                    <a:pt x="32330" y="20010"/>
                  </a:moveTo>
                  <a:cubicBezTo>
                    <a:pt x="32335" y="20044"/>
                    <a:pt x="32338" y="20064"/>
                    <a:pt x="32338" y="20064"/>
                  </a:cubicBezTo>
                  <a:cubicBezTo>
                    <a:pt x="31742" y="22333"/>
                    <a:pt x="31976" y="23994"/>
                    <a:pt x="32440" y="25170"/>
                  </a:cubicBezTo>
                  <a:lnTo>
                    <a:pt x="30240" y="32448"/>
                  </a:lnTo>
                  <a:lnTo>
                    <a:pt x="29796" y="33174"/>
                  </a:lnTo>
                  <a:lnTo>
                    <a:pt x="27299" y="28023"/>
                  </a:lnTo>
                  <a:cubicBezTo>
                    <a:pt x="27014" y="27436"/>
                    <a:pt x="27088" y="26740"/>
                    <a:pt x="27488" y="26226"/>
                  </a:cubicBezTo>
                  <a:lnTo>
                    <a:pt x="32330" y="20010"/>
                  </a:lnTo>
                  <a:close/>
                  <a:moveTo>
                    <a:pt x="12605" y="43339"/>
                  </a:moveTo>
                  <a:lnTo>
                    <a:pt x="12594" y="43350"/>
                  </a:lnTo>
                  <a:lnTo>
                    <a:pt x="13038" y="43854"/>
                  </a:lnTo>
                  <a:lnTo>
                    <a:pt x="9078" y="47187"/>
                  </a:lnTo>
                  <a:cubicBezTo>
                    <a:pt x="9059" y="47109"/>
                    <a:pt x="9021" y="47035"/>
                    <a:pt x="8971" y="46972"/>
                  </a:cubicBezTo>
                  <a:lnTo>
                    <a:pt x="8382" y="46706"/>
                  </a:lnTo>
                  <a:cubicBezTo>
                    <a:pt x="8216" y="46631"/>
                    <a:pt x="8131" y="46444"/>
                    <a:pt x="8183" y="46270"/>
                  </a:cubicBezTo>
                  <a:lnTo>
                    <a:pt x="8591" y="44921"/>
                  </a:lnTo>
                  <a:cubicBezTo>
                    <a:pt x="8625" y="44808"/>
                    <a:pt x="8690" y="44709"/>
                    <a:pt x="8779" y="44634"/>
                  </a:cubicBezTo>
                  <a:lnTo>
                    <a:pt x="9324" y="44174"/>
                  </a:lnTo>
                  <a:lnTo>
                    <a:pt x="10188" y="45196"/>
                  </a:lnTo>
                  <a:lnTo>
                    <a:pt x="12605" y="43339"/>
                  </a:lnTo>
                  <a:close/>
                  <a:moveTo>
                    <a:pt x="38719" y="1"/>
                  </a:moveTo>
                  <a:cubicBezTo>
                    <a:pt x="38421" y="1"/>
                    <a:pt x="38130" y="149"/>
                    <a:pt x="37960" y="418"/>
                  </a:cubicBezTo>
                  <a:lnTo>
                    <a:pt x="37518" y="1113"/>
                  </a:lnTo>
                  <a:cubicBezTo>
                    <a:pt x="37472" y="1186"/>
                    <a:pt x="37417" y="1251"/>
                    <a:pt x="37352" y="1308"/>
                  </a:cubicBezTo>
                  <a:lnTo>
                    <a:pt x="36295" y="2232"/>
                  </a:lnTo>
                  <a:cubicBezTo>
                    <a:pt x="36123" y="2382"/>
                    <a:pt x="36015" y="2592"/>
                    <a:pt x="35992" y="2820"/>
                  </a:cubicBezTo>
                  <a:lnTo>
                    <a:pt x="35943" y="3299"/>
                  </a:lnTo>
                  <a:cubicBezTo>
                    <a:pt x="35922" y="3526"/>
                    <a:pt x="35814" y="3734"/>
                    <a:pt x="35643" y="3885"/>
                  </a:cubicBezTo>
                  <a:lnTo>
                    <a:pt x="28799" y="9903"/>
                  </a:lnTo>
                  <a:lnTo>
                    <a:pt x="27643" y="8866"/>
                  </a:lnTo>
                  <a:lnTo>
                    <a:pt x="28109" y="8445"/>
                  </a:lnTo>
                  <a:cubicBezTo>
                    <a:pt x="28389" y="8079"/>
                    <a:pt x="28167" y="7547"/>
                    <a:pt x="27710" y="7487"/>
                  </a:cubicBezTo>
                  <a:lnTo>
                    <a:pt x="26017" y="7267"/>
                  </a:lnTo>
                  <a:cubicBezTo>
                    <a:pt x="25921" y="7254"/>
                    <a:pt x="25825" y="7248"/>
                    <a:pt x="25729" y="7248"/>
                  </a:cubicBezTo>
                  <a:cubicBezTo>
                    <a:pt x="25236" y="7248"/>
                    <a:pt x="24754" y="7411"/>
                    <a:pt x="24360" y="7716"/>
                  </a:cubicBezTo>
                  <a:lnTo>
                    <a:pt x="24023" y="7977"/>
                  </a:lnTo>
                  <a:cubicBezTo>
                    <a:pt x="23540" y="8352"/>
                    <a:pt x="23253" y="8924"/>
                    <a:pt x="23244" y="9535"/>
                  </a:cubicBezTo>
                  <a:lnTo>
                    <a:pt x="23241" y="9766"/>
                  </a:lnTo>
                  <a:cubicBezTo>
                    <a:pt x="23233" y="10272"/>
                    <a:pt x="23418" y="10764"/>
                    <a:pt x="23756" y="11139"/>
                  </a:cubicBezTo>
                  <a:lnTo>
                    <a:pt x="25124" y="12658"/>
                  </a:lnTo>
                  <a:lnTo>
                    <a:pt x="24217" y="13135"/>
                  </a:lnTo>
                  <a:cubicBezTo>
                    <a:pt x="24034" y="13231"/>
                    <a:pt x="23868" y="13358"/>
                    <a:pt x="23728" y="13510"/>
                  </a:cubicBezTo>
                  <a:lnTo>
                    <a:pt x="21398" y="16038"/>
                  </a:lnTo>
                  <a:cubicBezTo>
                    <a:pt x="21238" y="16212"/>
                    <a:pt x="21111" y="16415"/>
                    <a:pt x="21028" y="16637"/>
                  </a:cubicBezTo>
                  <a:lnTo>
                    <a:pt x="19964" y="19460"/>
                  </a:lnTo>
                  <a:cubicBezTo>
                    <a:pt x="19682" y="20209"/>
                    <a:pt x="19124" y="20822"/>
                    <a:pt x="18404" y="21171"/>
                  </a:cubicBezTo>
                  <a:lnTo>
                    <a:pt x="17846" y="21441"/>
                  </a:lnTo>
                  <a:cubicBezTo>
                    <a:pt x="17769" y="21479"/>
                    <a:pt x="17686" y="21497"/>
                    <a:pt x="17604" y="21497"/>
                  </a:cubicBezTo>
                  <a:cubicBezTo>
                    <a:pt x="17470" y="21497"/>
                    <a:pt x="17337" y="21448"/>
                    <a:pt x="17234" y="21355"/>
                  </a:cubicBezTo>
                  <a:lnTo>
                    <a:pt x="17179" y="21307"/>
                  </a:lnTo>
                  <a:cubicBezTo>
                    <a:pt x="17023" y="21165"/>
                    <a:pt x="16821" y="21088"/>
                    <a:pt x="16612" y="21088"/>
                  </a:cubicBezTo>
                  <a:cubicBezTo>
                    <a:pt x="16597" y="21088"/>
                    <a:pt x="16582" y="21089"/>
                    <a:pt x="16567" y="21090"/>
                  </a:cubicBezTo>
                  <a:lnTo>
                    <a:pt x="15564" y="21143"/>
                  </a:lnTo>
                  <a:cubicBezTo>
                    <a:pt x="15349" y="21154"/>
                    <a:pt x="15146" y="21246"/>
                    <a:pt x="14997" y="21402"/>
                  </a:cubicBezTo>
                  <a:lnTo>
                    <a:pt x="12580" y="23920"/>
                  </a:lnTo>
                  <a:cubicBezTo>
                    <a:pt x="12454" y="24051"/>
                    <a:pt x="12381" y="24223"/>
                    <a:pt x="12375" y="24405"/>
                  </a:cubicBezTo>
                  <a:lnTo>
                    <a:pt x="12323" y="25879"/>
                  </a:lnTo>
                  <a:cubicBezTo>
                    <a:pt x="12308" y="26295"/>
                    <a:pt x="12643" y="26642"/>
                    <a:pt x="13059" y="26642"/>
                  </a:cubicBezTo>
                  <a:lnTo>
                    <a:pt x="13889" y="26642"/>
                  </a:lnTo>
                  <a:cubicBezTo>
                    <a:pt x="14108" y="26642"/>
                    <a:pt x="14287" y="26815"/>
                    <a:pt x="14293" y="27034"/>
                  </a:cubicBezTo>
                  <a:lnTo>
                    <a:pt x="14370" y="29431"/>
                  </a:lnTo>
                  <a:cubicBezTo>
                    <a:pt x="14388" y="30035"/>
                    <a:pt x="14221" y="30630"/>
                    <a:pt x="13891" y="31134"/>
                  </a:cubicBezTo>
                  <a:lnTo>
                    <a:pt x="10996" y="35555"/>
                  </a:lnTo>
                  <a:cubicBezTo>
                    <a:pt x="10442" y="36402"/>
                    <a:pt x="9783" y="37174"/>
                    <a:pt x="9034" y="37856"/>
                  </a:cubicBezTo>
                  <a:lnTo>
                    <a:pt x="2456" y="43848"/>
                  </a:lnTo>
                  <a:lnTo>
                    <a:pt x="2689" y="44229"/>
                  </a:lnTo>
                  <a:lnTo>
                    <a:pt x="268" y="45648"/>
                  </a:lnTo>
                  <a:cubicBezTo>
                    <a:pt x="74" y="45760"/>
                    <a:pt x="1" y="46004"/>
                    <a:pt x="100" y="46204"/>
                  </a:cubicBezTo>
                  <a:lnTo>
                    <a:pt x="1909" y="49861"/>
                  </a:lnTo>
                  <a:cubicBezTo>
                    <a:pt x="2020" y="50087"/>
                    <a:pt x="2250" y="50231"/>
                    <a:pt x="2502" y="50231"/>
                  </a:cubicBezTo>
                  <a:cubicBezTo>
                    <a:pt x="2509" y="50231"/>
                    <a:pt x="2516" y="50231"/>
                    <a:pt x="2523" y="50231"/>
                  </a:cubicBezTo>
                  <a:cubicBezTo>
                    <a:pt x="2945" y="50219"/>
                    <a:pt x="3582" y="50202"/>
                    <a:pt x="3964" y="50199"/>
                  </a:cubicBezTo>
                  <a:cubicBezTo>
                    <a:pt x="4229" y="50197"/>
                    <a:pt x="4468" y="50037"/>
                    <a:pt x="4570" y="49792"/>
                  </a:cubicBezTo>
                  <a:cubicBezTo>
                    <a:pt x="4673" y="49546"/>
                    <a:pt x="4620" y="49263"/>
                    <a:pt x="4434" y="49073"/>
                  </a:cubicBezTo>
                  <a:lnTo>
                    <a:pt x="3748" y="48830"/>
                  </a:lnTo>
                  <a:cubicBezTo>
                    <a:pt x="3554" y="48763"/>
                    <a:pt x="3440" y="48560"/>
                    <a:pt x="3483" y="48359"/>
                  </a:cubicBezTo>
                  <a:lnTo>
                    <a:pt x="3812" y="46804"/>
                  </a:lnTo>
                  <a:cubicBezTo>
                    <a:pt x="3839" y="46676"/>
                    <a:pt x="3903" y="46558"/>
                    <a:pt x="3995" y="46465"/>
                  </a:cubicBezTo>
                  <a:lnTo>
                    <a:pt x="4564" y="45896"/>
                  </a:lnTo>
                  <a:lnTo>
                    <a:pt x="5631" y="46963"/>
                  </a:lnTo>
                  <a:lnTo>
                    <a:pt x="6253" y="46394"/>
                  </a:lnTo>
                  <a:lnTo>
                    <a:pt x="6678" y="47478"/>
                  </a:lnTo>
                  <a:cubicBezTo>
                    <a:pt x="6762" y="47693"/>
                    <a:pt x="6965" y="47839"/>
                    <a:pt x="7194" y="47851"/>
                  </a:cubicBezTo>
                  <a:cubicBezTo>
                    <a:pt x="7499" y="47868"/>
                    <a:pt x="7930" y="47893"/>
                    <a:pt x="8262" y="47916"/>
                  </a:cubicBezTo>
                  <a:cubicBezTo>
                    <a:pt x="8127" y="48116"/>
                    <a:pt x="8118" y="48376"/>
                    <a:pt x="8234" y="48587"/>
                  </a:cubicBezTo>
                  <a:lnTo>
                    <a:pt x="10161" y="52012"/>
                  </a:lnTo>
                  <a:cubicBezTo>
                    <a:pt x="10292" y="52245"/>
                    <a:pt x="10531" y="52398"/>
                    <a:pt x="10797" y="52420"/>
                  </a:cubicBezTo>
                  <a:lnTo>
                    <a:pt x="13447" y="52637"/>
                  </a:lnTo>
                  <a:cubicBezTo>
                    <a:pt x="13466" y="52638"/>
                    <a:pt x="13485" y="52639"/>
                    <a:pt x="13504" y="52639"/>
                  </a:cubicBezTo>
                  <a:cubicBezTo>
                    <a:pt x="13846" y="52639"/>
                    <a:pt x="14144" y="52391"/>
                    <a:pt x="14199" y="52047"/>
                  </a:cubicBezTo>
                  <a:cubicBezTo>
                    <a:pt x="14258" y="51685"/>
                    <a:pt x="14029" y="51338"/>
                    <a:pt x="13672" y="51251"/>
                  </a:cubicBezTo>
                  <a:lnTo>
                    <a:pt x="13191" y="51132"/>
                  </a:lnTo>
                  <a:cubicBezTo>
                    <a:pt x="12919" y="51065"/>
                    <a:pt x="12717" y="50840"/>
                    <a:pt x="12681" y="50563"/>
                  </a:cubicBezTo>
                  <a:lnTo>
                    <a:pt x="12496" y="49186"/>
                  </a:lnTo>
                  <a:cubicBezTo>
                    <a:pt x="12465" y="48944"/>
                    <a:pt x="12553" y="48702"/>
                    <a:pt x="12733" y="48538"/>
                  </a:cubicBezTo>
                  <a:lnTo>
                    <a:pt x="13026" y="48273"/>
                  </a:lnTo>
                  <a:lnTo>
                    <a:pt x="13813" y="49997"/>
                  </a:lnTo>
                  <a:cubicBezTo>
                    <a:pt x="13911" y="50213"/>
                    <a:pt x="14110" y="50366"/>
                    <a:pt x="14344" y="50406"/>
                  </a:cubicBezTo>
                  <a:lnTo>
                    <a:pt x="16669" y="50796"/>
                  </a:lnTo>
                  <a:cubicBezTo>
                    <a:pt x="16703" y="50802"/>
                    <a:pt x="16738" y="50805"/>
                    <a:pt x="16772" y="50805"/>
                  </a:cubicBezTo>
                  <a:cubicBezTo>
                    <a:pt x="17054" y="50805"/>
                    <a:pt x="17308" y="50613"/>
                    <a:pt x="17378" y="50332"/>
                  </a:cubicBezTo>
                  <a:cubicBezTo>
                    <a:pt x="17457" y="50015"/>
                    <a:pt x="17281" y="49691"/>
                    <a:pt x="16972" y="49587"/>
                  </a:cubicBezTo>
                  <a:lnTo>
                    <a:pt x="16556" y="49446"/>
                  </a:lnTo>
                  <a:cubicBezTo>
                    <a:pt x="16321" y="49368"/>
                    <a:pt x="16158" y="49153"/>
                    <a:pt x="16147" y="48906"/>
                  </a:cubicBezTo>
                  <a:lnTo>
                    <a:pt x="16088" y="47674"/>
                  </a:lnTo>
                  <a:cubicBezTo>
                    <a:pt x="16077" y="47458"/>
                    <a:pt x="16174" y="47251"/>
                    <a:pt x="16345" y="47120"/>
                  </a:cubicBezTo>
                  <a:lnTo>
                    <a:pt x="18834" y="45216"/>
                  </a:lnTo>
                  <a:lnTo>
                    <a:pt x="19323" y="45680"/>
                  </a:lnTo>
                  <a:lnTo>
                    <a:pt x="25583" y="40075"/>
                  </a:lnTo>
                  <a:lnTo>
                    <a:pt x="24202" y="42342"/>
                  </a:lnTo>
                  <a:lnTo>
                    <a:pt x="25627" y="42627"/>
                  </a:lnTo>
                  <a:cubicBezTo>
                    <a:pt x="25137" y="43218"/>
                    <a:pt x="24411" y="44091"/>
                    <a:pt x="24087" y="44476"/>
                  </a:cubicBezTo>
                  <a:cubicBezTo>
                    <a:pt x="23832" y="44779"/>
                    <a:pt x="23739" y="45188"/>
                    <a:pt x="23837" y="45572"/>
                  </a:cubicBezTo>
                  <a:lnTo>
                    <a:pt x="26044" y="47972"/>
                  </a:lnTo>
                  <a:lnTo>
                    <a:pt x="28880" y="48094"/>
                  </a:lnTo>
                  <a:cubicBezTo>
                    <a:pt x="29056" y="48092"/>
                    <a:pt x="29191" y="47934"/>
                    <a:pt x="29163" y="47760"/>
                  </a:cubicBezTo>
                  <a:cubicBezTo>
                    <a:pt x="29118" y="47481"/>
                    <a:pt x="28862" y="47090"/>
                    <a:pt x="27881" y="46846"/>
                  </a:cubicBezTo>
                  <a:lnTo>
                    <a:pt x="26814" y="44653"/>
                  </a:lnTo>
                  <a:lnTo>
                    <a:pt x="27754" y="43053"/>
                  </a:lnTo>
                  <a:lnTo>
                    <a:pt x="29244" y="43350"/>
                  </a:lnTo>
                  <a:lnTo>
                    <a:pt x="34517" y="32922"/>
                  </a:lnTo>
                  <a:lnTo>
                    <a:pt x="36180" y="28743"/>
                  </a:lnTo>
                  <a:lnTo>
                    <a:pt x="39707" y="31028"/>
                  </a:lnTo>
                  <a:lnTo>
                    <a:pt x="37737" y="32816"/>
                  </a:lnTo>
                  <a:cubicBezTo>
                    <a:pt x="37415" y="33107"/>
                    <a:pt x="37177" y="33471"/>
                    <a:pt x="37020" y="33876"/>
                  </a:cubicBezTo>
                  <a:lnTo>
                    <a:pt x="35844" y="36939"/>
                  </a:lnTo>
                  <a:cubicBezTo>
                    <a:pt x="35551" y="37700"/>
                    <a:pt x="35065" y="38373"/>
                    <a:pt x="34434" y="38890"/>
                  </a:cubicBezTo>
                  <a:lnTo>
                    <a:pt x="32418" y="40541"/>
                  </a:lnTo>
                  <a:lnTo>
                    <a:pt x="33344" y="41465"/>
                  </a:lnTo>
                  <a:lnTo>
                    <a:pt x="31122" y="42967"/>
                  </a:lnTo>
                  <a:cubicBezTo>
                    <a:pt x="30598" y="43319"/>
                    <a:pt x="30475" y="44038"/>
                    <a:pt x="30851" y="44547"/>
                  </a:cubicBezTo>
                  <a:cubicBezTo>
                    <a:pt x="31330" y="45193"/>
                    <a:pt x="31941" y="46020"/>
                    <a:pt x="32281" y="46483"/>
                  </a:cubicBezTo>
                  <a:cubicBezTo>
                    <a:pt x="32448" y="46708"/>
                    <a:pt x="32702" y="46852"/>
                    <a:pt x="32982" y="46875"/>
                  </a:cubicBezTo>
                  <a:lnTo>
                    <a:pt x="35148" y="47057"/>
                  </a:lnTo>
                  <a:cubicBezTo>
                    <a:pt x="35157" y="47057"/>
                    <a:pt x="35167" y="47058"/>
                    <a:pt x="35176" y="47058"/>
                  </a:cubicBezTo>
                  <a:cubicBezTo>
                    <a:pt x="35343" y="47058"/>
                    <a:pt x="35489" y="46937"/>
                    <a:pt x="35517" y="46769"/>
                  </a:cubicBezTo>
                  <a:cubicBezTo>
                    <a:pt x="35546" y="46592"/>
                    <a:pt x="35434" y="46422"/>
                    <a:pt x="35261" y="46379"/>
                  </a:cubicBezTo>
                  <a:lnTo>
                    <a:pt x="34747" y="46250"/>
                  </a:lnTo>
                  <a:cubicBezTo>
                    <a:pt x="34394" y="46163"/>
                    <a:pt x="34132" y="45866"/>
                    <a:pt x="34088" y="45506"/>
                  </a:cubicBezTo>
                  <a:lnTo>
                    <a:pt x="34013" y="44881"/>
                  </a:lnTo>
                  <a:cubicBezTo>
                    <a:pt x="33994" y="44722"/>
                    <a:pt x="34023" y="44562"/>
                    <a:pt x="34095" y="44420"/>
                  </a:cubicBezTo>
                  <a:lnTo>
                    <a:pt x="34650" y="43350"/>
                  </a:lnTo>
                  <a:lnTo>
                    <a:pt x="35761" y="44282"/>
                  </a:lnTo>
                  <a:lnTo>
                    <a:pt x="37006" y="43438"/>
                  </a:lnTo>
                  <a:lnTo>
                    <a:pt x="38940" y="41914"/>
                  </a:lnTo>
                  <a:lnTo>
                    <a:pt x="38424" y="43860"/>
                  </a:lnTo>
                  <a:cubicBezTo>
                    <a:pt x="38336" y="44185"/>
                    <a:pt x="38581" y="44594"/>
                    <a:pt x="38917" y="44594"/>
                  </a:cubicBezTo>
                  <a:lnTo>
                    <a:pt x="43961" y="44594"/>
                  </a:lnTo>
                  <a:cubicBezTo>
                    <a:pt x="44346" y="44594"/>
                    <a:pt x="44549" y="44054"/>
                    <a:pt x="44301" y="43760"/>
                  </a:cubicBezTo>
                  <a:cubicBezTo>
                    <a:pt x="43445" y="42737"/>
                    <a:pt x="40975" y="42713"/>
                    <a:pt x="40975" y="42713"/>
                  </a:cubicBezTo>
                  <a:lnTo>
                    <a:pt x="41805" y="40054"/>
                  </a:lnTo>
                  <a:lnTo>
                    <a:pt x="42456" y="40103"/>
                  </a:lnTo>
                  <a:cubicBezTo>
                    <a:pt x="42456" y="40103"/>
                    <a:pt x="42828" y="39302"/>
                    <a:pt x="43357" y="38165"/>
                  </a:cubicBezTo>
                  <a:lnTo>
                    <a:pt x="47197" y="33008"/>
                  </a:lnTo>
                  <a:cubicBezTo>
                    <a:pt x="47349" y="32804"/>
                    <a:pt x="47581" y="32697"/>
                    <a:pt x="47816" y="32697"/>
                  </a:cubicBezTo>
                  <a:cubicBezTo>
                    <a:pt x="47983" y="32697"/>
                    <a:pt x="48151" y="32751"/>
                    <a:pt x="48292" y="32862"/>
                  </a:cubicBezTo>
                  <a:lnTo>
                    <a:pt x="53243" y="33767"/>
                  </a:lnTo>
                  <a:cubicBezTo>
                    <a:pt x="53296" y="33777"/>
                    <a:pt x="53310" y="33848"/>
                    <a:pt x="53261" y="33876"/>
                  </a:cubicBezTo>
                  <a:lnTo>
                    <a:pt x="48292" y="36684"/>
                  </a:lnTo>
                  <a:lnTo>
                    <a:pt x="49092" y="37351"/>
                  </a:lnTo>
                  <a:lnTo>
                    <a:pt x="47483" y="37390"/>
                  </a:lnTo>
                  <a:cubicBezTo>
                    <a:pt x="47341" y="37394"/>
                    <a:pt x="47202" y="37417"/>
                    <a:pt x="47067" y="37460"/>
                  </a:cubicBezTo>
                  <a:lnTo>
                    <a:pt x="46640" y="37596"/>
                  </a:lnTo>
                  <a:cubicBezTo>
                    <a:pt x="45909" y="37830"/>
                    <a:pt x="45474" y="38581"/>
                    <a:pt x="45635" y="39331"/>
                  </a:cubicBezTo>
                  <a:cubicBezTo>
                    <a:pt x="45657" y="39431"/>
                    <a:pt x="45670" y="39503"/>
                    <a:pt x="45670" y="39529"/>
                  </a:cubicBezTo>
                  <a:cubicBezTo>
                    <a:pt x="45670" y="39662"/>
                    <a:pt x="48737" y="42417"/>
                    <a:pt x="48870" y="42462"/>
                  </a:cubicBezTo>
                  <a:cubicBezTo>
                    <a:pt x="48983" y="42500"/>
                    <a:pt x="51607" y="42633"/>
                    <a:pt x="52413" y="42673"/>
                  </a:cubicBezTo>
                  <a:cubicBezTo>
                    <a:pt x="52417" y="42673"/>
                    <a:pt x="52420" y="42673"/>
                    <a:pt x="52423" y="42673"/>
                  </a:cubicBezTo>
                  <a:cubicBezTo>
                    <a:pt x="52558" y="42673"/>
                    <a:pt x="52675" y="42573"/>
                    <a:pt x="52691" y="42438"/>
                  </a:cubicBezTo>
                  <a:cubicBezTo>
                    <a:pt x="52709" y="42300"/>
                    <a:pt x="52617" y="42170"/>
                    <a:pt x="52481" y="42141"/>
                  </a:cubicBezTo>
                  <a:lnTo>
                    <a:pt x="51492" y="41929"/>
                  </a:lnTo>
                  <a:lnTo>
                    <a:pt x="51049" y="41222"/>
                  </a:lnTo>
                  <a:cubicBezTo>
                    <a:pt x="50823" y="40857"/>
                    <a:pt x="50996" y="40375"/>
                    <a:pt x="51403" y="40240"/>
                  </a:cubicBezTo>
                  <a:lnTo>
                    <a:pt x="52159" y="39396"/>
                  </a:lnTo>
                  <a:lnTo>
                    <a:pt x="58779" y="37128"/>
                  </a:lnTo>
                  <a:lnTo>
                    <a:pt x="58738" y="40448"/>
                  </a:lnTo>
                  <a:cubicBezTo>
                    <a:pt x="58737" y="40611"/>
                    <a:pt x="58619" y="40748"/>
                    <a:pt x="58459" y="40773"/>
                  </a:cubicBezTo>
                  <a:lnTo>
                    <a:pt x="58371" y="40789"/>
                  </a:lnTo>
                  <a:cubicBezTo>
                    <a:pt x="58152" y="40825"/>
                    <a:pt x="58029" y="41060"/>
                    <a:pt x="58125" y="41260"/>
                  </a:cubicBezTo>
                  <a:lnTo>
                    <a:pt x="58336" y="41705"/>
                  </a:lnTo>
                  <a:cubicBezTo>
                    <a:pt x="58711" y="42228"/>
                    <a:pt x="58332" y="42485"/>
                    <a:pt x="58023" y="42600"/>
                  </a:cubicBezTo>
                  <a:cubicBezTo>
                    <a:pt x="57983" y="42615"/>
                    <a:pt x="57943" y="42622"/>
                    <a:pt x="57903" y="42622"/>
                  </a:cubicBezTo>
                  <a:cubicBezTo>
                    <a:pt x="57774" y="42622"/>
                    <a:pt x="57653" y="42549"/>
                    <a:pt x="57597" y="42426"/>
                  </a:cubicBezTo>
                  <a:lnTo>
                    <a:pt x="57387" y="41959"/>
                  </a:lnTo>
                  <a:cubicBezTo>
                    <a:pt x="57332" y="41837"/>
                    <a:pt x="57212" y="41761"/>
                    <a:pt x="57082" y="41761"/>
                  </a:cubicBezTo>
                  <a:cubicBezTo>
                    <a:pt x="57057" y="41761"/>
                    <a:pt x="57032" y="41764"/>
                    <a:pt x="57007" y="41770"/>
                  </a:cubicBezTo>
                  <a:cubicBezTo>
                    <a:pt x="56851" y="41806"/>
                    <a:pt x="56743" y="41948"/>
                    <a:pt x="56750" y="42108"/>
                  </a:cubicBezTo>
                  <a:lnTo>
                    <a:pt x="56774" y="42798"/>
                  </a:lnTo>
                  <a:cubicBezTo>
                    <a:pt x="56777" y="42894"/>
                    <a:pt x="56822" y="42984"/>
                    <a:pt x="56896" y="43045"/>
                  </a:cubicBezTo>
                  <a:lnTo>
                    <a:pt x="57859" y="43829"/>
                  </a:lnTo>
                  <a:cubicBezTo>
                    <a:pt x="57919" y="43877"/>
                    <a:pt x="57994" y="43904"/>
                    <a:pt x="58071" y="43904"/>
                  </a:cubicBezTo>
                  <a:cubicBezTo>
                    <a:pt x="58091" y="43904"/>
                    <a:pt x="58112" y="43902"/>
                    <a:pt x="58132" y="43898"/>
                  </a:cubicBezTo>
                  <a:lnTo>
                    <a:pt x="60183" y="43504"/>
                  </a:lnTo>
                  <a:cubicBezTo>
                    <a:pt x="60264" y="43488"/>
                    <a:pt x="60341" y="43447"/>
                    <a:pt x="60386" y="43378"/>
                  </a:cubicBezTo>
                  <a:cubicBezTo>
                    <a:pt x="60881" y="42628"/>
                    <a:pt x="61312" y="38861"/>
                    <a:pt x="61312" y="38861"/>
                  </a:cubicBezTo>
                  <a:lnTo>
                    <a:pt x="61783" y="38213"/>
                  </a:lnTo>
                  <a:cubicBezTo>
                    <a:pt x="61939" y="37999"/>
                    <a:pt x="62025" y="37740"/>
                    <a:pt x="62027" y="37475"/>
                  </a:cubicBezTo>
                  <a:lnTo>
                    <a:pt x="62068" y="33173"/>
                  </a:lnTo>
                  <a:lnTo>
                    <a:pt x="63824" y="31084"/>
                  </a:lnTo>
                  <a:cubicBezTo>
                    <a:pt x="64940" y="29756"/>
                    <a:pt x="65177" y="27898"/>
                    <a:pt x="64430" y="26333"/>
                  </a:cubicBezTo>
                  <a:lnTo>
                    <a:pt x="64412" y="26296"/>
                  </a:lnTo>
                  <a:lnTo>
                    <a:pt x="65311" y="25262"/>
                  </a:lnTo>
                  <a:lnTo>
                    <a:pt x="65978" y="25840"/>
                  </a:lnTo>
                  <a:lnTo>
                    <a:pt x="67045" y="24730"/>
                  </a:lnTo>
                  <a:lnTo>
                    <a:pt x="67655" y="25182"/>
                  </a:lnTo>
                  <a:cubicBezTo>
                    <a:pt x="67774" y="25270"/>
                    <a:pt x="67910" y="25311"/>
                    <a:pt x="68043" y="25311"/>
                  </a:cubicBezTo>
                  <a:cubicBezTo>
                    <a:pt x="68323" y="25311"/>
                    <a:pt x="68592" y="25130"/>
                    <a:pt x="68674" y="24830"/>
                  </a:cubicBezTo>
                  <a:lnTo>
                    <a:pt x="68690" y="24773"/>
                  </a:lnTo>
                  <a:lnTo>
                    <a:pt x="69138" y="23612"/>
                  </a:lnTo>
                  <a:cubicBezTo>
                    <a:pt x="69336" y="23099"/>
                    <a:pt x="69352" y="22534"/>
                    <a:pt x="69181" y="22011"/>
                  </a:cubicBezTo>
                  <a:lnTo>
                    <a:pt x="68955" y="21322"/>
                  </a:lnTo>
                  <a:cubicBezTo>
                    <a:pt x="68783" y="20796"/>
                    <a:pt x="68434" y="20346"/>
                    <a:pt x="67966" y="20049"/>
                  </a:cubicBezTo>
                  <a:lnTo>
                    <a:pt x="67511" y="19761"/>
                  </a:lnTo>
                  <a:cubicBezTo>
                    <a:pt x="67118" y="19512"/>
                    <a:pt x="66675" y="19390"/>
                    <a:pt x="66235" y="19390"/>
                  </a:cubicBezTo>
                  <a:cubicBezTo>
                    <a:pt x="65636" y="19390"/>
                    <a:pt x="65041" y="19615"/>
                    <a:pt x="64584" y="20053"/>
                  </a:cubicBezTo>
                  <a:lnTo>
                    <a:pt x="62419" y="22126"/>
                  </a:lnTo>
                  <a:lnTo>
                    <a:pt x="60734" y="18598"/>
                  </a:lnTo>
                  <a:lnTo>
                    <a:pt x="53795" y="14659"/>
                  </a:lnTo>
                  <a:cubicBezTo>
                    <a:pt x="53611" y="14555"/>
                    <a:pt x="53408" y="14504"/>
                    <a:pt x="53206" y="14504"/>
                  </a:cubicBezTo>
                  <a:cubicBezTo>
                    <a:pt x="52912" y="14504"/>
                    <a:pt x="52621" y="14613"/>
                    <a:pt x="52394" y="14822"/>
                  </a:cubicBezTo>
                  <a:cubicBezTo>
                    <a:pt x="51280" y="14394"/>
                    <a:pt x="50059" y="13999"/>
                    <a:pt x="49565" y="13368"/>
                  </a:cubicBezTo>
                  <a:cubicBezTo>
                    <a:pt x="48499" y="12005"/>
                    <a:pt x="47728" y="11176"/>
                    <a:pt x="47728" y="11176"/>
                  </a:cubicBezTo>
                  <a:lnTo>
                    <a:pt x="47611" y="10169"/>
                  </a:lnTo>
                  <a:lnTo>
                    <a:pt x="48440" y="10110"/>
                  </a:lnTo>
                  <a:lnTo>
                    <a:pt x="48499" y="9398"/>
                  </a:lnTo>
                  <a:cubicBezTo>
                    <a:pt x="50277" y="8451"/>
                    <a:pt x="49506" y="7503"/>
                    <a:pt x="48085" y="6674"/>
                  </a:cubicBezTo>
                  <a:cubicBezTo>
                    <a:pt x="47279" y="6204"/>
                    <a:pt x="46352" y="5793"/>
                    <a:pt x="45430" y="5793"/>
                  </a:cubicBezTo>
                  <a:cubicBezTo>
                    <a:pt x="44797" y="5793"/>
                    <a:pt x="44166" y="5987"/>
                    <a:pt x="43580" y="6488"/>
                  </a:cubicBezTo>
                  <a:cubicBezTo>
                    <a:pt x="43510" y="6434"/>
                    <a:pt x="43431" y="6375"/>
                    <a:pt x="43351" y="6317"/>
                  </a:cubicBezTo>
                  <a:cubicBezTo>
                    <a:pt x="43209" y="6213"/>
                    <a:pt x="43044" y="6163"/>
                    <a:pt x="42880" y="6163"/>
                  </a:cubicBezTo>
                  <a:cubicBezTo>
                    <a:pt x="42639" y="6163"/>
                    <a:pt x="42402" y="6272"/>
                    <a:pt x="42245" y="6478"/>
                  </a:cubicBezTo>
                  <a:lnTo>
                    <a:pt x="41804" y="7059"/>
                  </a:lnTo>
                  <a:cubicBezTo>
                    <a:pt x="41758" y="7120"/>
                    <a:pt x="41703" y="7173"/>
                    <a:pt x="41641" y="7219"/>
                  </a:cubicBezTo>
                  <a:lnTo>
                    <a:pt x="40637" y="7958"/>
                  </a:lnTo>
                  <a:cubicBezTo>
                    <a:pt x="40475" y="8077"/>
                    <a:pt x="40363" y="8255"/>
                    <a:pt x="40327" y="8454"/>
                  </a:cubicBezTo>
                  <a:lnTo>
                    <a:pt x="40248" y="8874"/>
                  </a:lnTo>
                  <a:cubicBezTo>
                    <a:pt x="40212" y="9072"/>
                    <a:pt x="40100" y="9249"/>
                    <a:pt x="39938" y="9369"/>
                  </a:cubicBezTo>
                  <a:lnTo>
                    <a:pt x="33438" y="14174"/>
                  </a:lnTo>
                  <a:lnTo>
                    <a:pt x="32495" y="13172"/>
                  </a:lnTo>
                  <a:lnTo>
                    <a:pt x="32937" y="12836"/>
                  </a:lnTo>
                  <a:cubicBezTo>
                    <a:pt x="33213" y="12533"/>
                    <a:pt x="33056" y="12045"/>
                    <a:pt x="32656" y="11959"/>
                  </a:cubicBezTo>
                  <a:lnTo>
                    <a:pt x="31761" y="11764"/>
                  </a:lnTo>
                  <a:lnTo>
                    <a:pt x="37267" y="4850"/>
                  </a:lnTo>
                  <a:cubicBezTo>
                    <a:pt x="37289" y="4822"/>
                    <a:pt x="37314" y="4795"/>
                    <a:pt x="37339" y="4770"/>
                  </a:cubicBezTo>
                  <a:cubicBezTo>
                    <a:pt x="37569" y="4544"/>
                    <a:pt x="38759" y="3377"/>
                    <a:pt x="38812" y="3295"/>
                  </a:cubicBezTo>
                  <a:cubicBezTo>
                    <a:pt x="38845" y="3247"/>
                    <a:pt x="39234" y="3143"/>
                    <a:pt x="39574" y="3060"/>
                  </a:cubicBezTo>
                  <a:cubicBezTo>
                    <a:pt x="40075" y="2935"/>
                    <a:pt x="40369" y="2416"/>
                    <a:pt x="40218" y="1923"/>
                  </a:cubicBezTo>
                  <a:cubicBezTo>
                    <a:pt x="40082" y="1484"/>
                    <a:pt x="39811" y="607"/>
                    <a:pt x="39790" y="542"/>
                  </a:cubicBezTo>
                  <a:cubicBezTo>
                    <a:pt x="39776" y="500"/>
                    <a:pt x="39491" y="319"/>
                    <a:pt x="39186" y="132"/>
                  </a:cubicBezTo>
                  <a:cubicBezTo>
                    <a:pt x="39040" y="43"/>
                    <a:pt x="38879" y="1"/>
                    <a:pt x="387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7" name="Google Shape;447;p44"/>
            <p:cNvSpPr/>
            <p:nvPr/>
          </p:nvSpPr>
          <p:spPr>
            <a:xfrm>
              <a:off x="3655900" y="2418675"/>
              <a:ext cx="867700" cy="1960525"/>
            </a:xfrm>
            <a:custGeom>
              <a:avLst/>
              <a:gdLst/>
              <a:ahLst/>
              <a:cxnLst/>
              <a:rect l="l" t="t" r="r" b="b"/>
              <a:pathLst>
                <a:path w="34708" h="78421" extrusionOk="0">
                  <a:moveTo>
                    <a:pt x="715" y="1"/>
                  </a:moveTo>
                  <a:cubicBezTo>
                    <a:pt x="374" y="1"/>
                    <a:pt x="0" y="391"/>
                    <a:pt x="185" y="819"/>
                  </a:cubicBezTo>
                  <a:lnTo>
                    <a:pt x="11490" y="26978"/>
                  </a:lnTo>
                  <a:lnTo>
                    <a:pt x="29492" y="68632"/>
                  </a:lnTo>
                  <a:lnTo>
                    <a:pt x="33603" y="78141"/>
                  </a:lnTo>
                  <a:cubicBezTo>
                    <a:pt x="33688" y="78339"/>
                    <a:pt x="33837" y="78421"/>
                    <a:pt x="33993" y="78421"/>
                  </a:cubicBezTo>
                  <a:cubicBezTo>
                    <a:pt x="34334" y="78421"/>
                    <a:pt x="34708" y="78031"/>
                    <a:pt x="34523" y="77603"/>
                  </a:cubicBezTo>
                  <a:cubicBezTo>
                    <a:pt x="30755" y="68883"/>
                    <a:pt x="26986" y="60164"/>
                    <a:pt x="23217" y="51445"/>
                  </a:cubicBezTo>
                  <a:cubicBezTo>
                    <a:pt x="17216" y="37560"/>
                    <a:pt x="11217" y="23675"/>
                    <a:pt x="5216" y="9790"/>
                  </a:cubicBezTo>
                  <a:lnTo>
                    <a:pt x="1106" y="281"/>
                  </a:lnTo>
                  <a:cubicBezTo>
                    <a:pt x="1021" y="83"/>
                    <a:pt x="872" y="1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9029" y="196367"/>
            <a:ext cx="8386213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26-12-1972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19" y="1627239"/>
            <a:ext cx="6547675" cy="2710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105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B52,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300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2000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8" name="Google Shape;448;p44"/>
          <p:cNvSpPr/>
          <p:nvPr/>
        </p:nvSpPr>
        <p:spPr>
          <a:xfrm>
            <a:off x="-367400" y="4477625"/>
            <a:ext cx="9511143" cy="856661"/>
          </a:xfrm>
          <a:custGeom>
            <a:avLst/>
            <a:gdLst/>
            <a:ahLst/>
            <a:cxnLst/>
            <a:rect l="l" t="t" r="r" b="b"/>
            <a:pathLst>
              <a:path w="199082" h="43847" extrusionOk="0">
                <a:moveTo>
                  <a:pt x="110561" y="1"/>
                </a:moveTo>
                <a:lnTo>
                  <a:pt x="105659" y="5564"/>
                </a:lnTo>
                <a:lnTo>
                  <a:pt x="102541" y="6840"/>
                </a:lnTo>
                <a:lnTo>
                  <a:pt x="95155" y="6163"/>
                </a:lnTo>
                <a:lnTo>
                  <a:pt x="87543" y="11253"/>
                </a:lnTo>
                <a:lnTo>
                  <a:pt x="84171" y="11502"/>
                </a:lnTo>
                <a:lnTo>
                  <a:pt x="81602" y="7670"/>
                </a:lnTo>
                <a:lnTo>
                  <a:pt x="75266" y="8950"/>
                </a:lnTo>
                <a:lnTo>
                  <a:pt x="59325" y="17080"/>
                </a:lnTo>
                <a:cubicBezTo>
                  <a:pt x="59325" y="17080"/>
                  <a:pt x="56221" y="17238"/>
                  <a:pt x="52308" y="17238"/>
                </a:cubicBezTo>
                <a:cubicBezTo>
                  <a:pt x="47832" y="17238"/>
                  <a:pt x="42296" y="17031"/>
                  <a:pt x="39135" y="16146"/>
                </a:cubicBezTo>
                <a:cubicBezTo>
                  <a:pt x="33210" y="14487"/>
                  <a:pt x="711" y="13510"/>
                  <a:pt x="0" y="13272"/>
                </a:cubicBezTo>
                <a:lnTo>
                  <a:pt x="0" y="13272"/>
                </a:lnTo>
                <a:lnTo>
                  <a:pt x="1778" y="42425"/>
                </a:lnTo>
                <a:lnTo>
                  <a:pt x="199082" y="43847"/>
                </a:lnTo>
                <a:lnTo>
                  <a:pt x="199082" y="14931"/>
                </a:lnTo>
                <a:lnTo>
                  <a:pt x="178522" y="15643"/>
                </a:lnTo>
                <a:lnTo>
                  <a:pt x="165072" y="17538"/>
                </a:lnTo>
                <a:lnTo>
                  <a:pt x="159858" y="11614"/>
                </a:lnTo>
                <a:lnTo>
                  <a:pt x="149430" y="11376"/>
                </a:lnTo>
                <a:lnTo>
                  <a:pt x="144453" y="4977"/>
                </a:lnTo>
                <a:lnTo>
                  <a:pt x="137223" y="3674"/>
                </a:lnTo>
                <a:lnTo>
                  <a:pt x="128337" y="3674"/>
                </a:lnTo>
                <a:lnTo>
                  <a:pt x="125859" y="1279"/>
                </a:lnTo>
                <a:cubicBezTo>
                  <a:pt x="125859" y="1279"/>
                  <a:pt x="119343" y="1873"/>
                  <a:pt x="115940" y="1873"/>
                </a:cubicBezTo>
                <a:cubicBezTo>
                  <a:pt x="115262" y="1873"/>
                  <a:pt x="114708" y="1850"/>
                  <a:pt x="114353" y="1793"/>
                </a:cubicBezTo>
                <a:lnTo>
                  <a:pt x="1105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6"/>
          <p:cNvSpPr/>
          <p:nvPr/>
        </p:nvSpPr>
        <p:spPr>
          <a:xfrm>
            <a:off x="0" y="3645864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8" name="Google Shape;498;p46"/>
          <p:cNvGrpSpPr/>
          <p:nvPr/>
        </p:nvGrpSpPr>
        <p:grpSpPr>
          <a:xfrm>
            <a:off x="5048997" y="1084072"/>
            <a:ext cx="689291" cy="679559"/>
            <a:chOff x="1172825" y="1002175"/>
            <a:chExt cx="535600" cy="535600"/>
          </a:xfrm>
        </p:grpSpPr>
        <p:sp>
          <p:nvSpPr>
            <p:cNvPr id="499" name="Google Shape;499;p46"/>
            <p:cNvSpPr/>
            <p:nvPr/>
          </p:nvSpPr>
          <p:spPr>
            <a:xfrm>
              <a:off x="1172825" y="1002175"/>
              <a:ext cx="535600" cy="535600"/>
            </a:xfrm>
            <a:custGeom>
              <a:avLst/>
              <a:gdLst/>
              <a:ahLst/>
              <a:cxnLst/>
              <a:rect l="l" t="t" r="r" b="b"/>
              <a:pathLst>
                <a:path w="21424" h="21424" extrusionOk="0">
                  <a:moveTo>
                    <a:pt x="10711" y="0"/>
                  </a:moveTo>
                  <a:cubicBezTo>
                    <a:pt x="7851" y="0"/>
                    <a:pt x="5162" y="1114"/>
                    <a:pt x="3137" y="3138"/>
                  </a:cubicBezTo>
                  <a:cubicBezTo>
                    <a:pt x="1114" y="5161"/>
                    <a:pt x="0" y="7850"/>
                    <a:pt x="0" y="10713"/>
                  </a:cubicBezTo>
                  <a:cubicBezTo>
                    <a:pt x="0" y="13573"/>
                    <a:pt x="1114" y="16264"/>
                    <a:pt x="3137" y="18287"/>
                  </a:cubicBezTo>
                  <a:cubicBezTo>
                    <a:pt x="5160" y="20310"/>
                    <a:pt x="7851" y="21423"/>
                    <a:pt x="10711" y="21423"/>
                  </a:cubicBezTo>
                  <a:lnTo>
                    <a:pt x="10741" y="21423"/>
                  </a:lnTo>
                  <a:cubicBezTo>
                    <a:pt x="13591" y="21416"/>
                    <a:pt x="16271" y="20302"/>
                    <a:pt x="18287" y="18287"/>
                  </a:cubicBezTo>
                  <a:cubicBezTo>
                    <a:pt x="20310" y="16264"/>
                    <a:pt x="21424" y="13573"/>
                    <a:pt x="21424" y="10713"/>
                  </a:cubicBezTo>
                  <a:cubicBezTo>
                    <a:pt x="21424" y="7850"/>
                    <a:pt x="20310" y="5161"/>
                    <a:pt x="18287" y="3138"/>
                  </a:cubicBezTo>
                  <a:cubicBezTo>
                    <a:pt x="16270" y="1121"/>
                    <a:pt x="13591" y="8"/>
                    <a:pt x="10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1441350" y="1002175"/>
              <a:ext cx="267075" cy="535600"/>
            </a:xfrm>
            <a:custGeom>
              <a:avLst/>
              <a:gdLst/>
              <a:ahLst/>
              <a:cxnLst/>
              <a:rect l="l" t="t" r="r" b="b"/>
              <a:pathLst>
                <a:path w="10683" h="21424" extrusionOk="0">
                  <a:moveTo>
                    <a:pt x="0" y="0"/>
                  </a:moveTo>
                  <a:lnTo>
                    <a:pt x="0" y="21423"/>
                  </a:lnTo>
                  <a:cubicBezTo>
                    <a:pt x="2850" y="21416"/>
                    <a:pt x="5530" y="20302"/>
                    <a:pt x="7546" y="18287"/>
                  </a:cubicBezTo>
                  <a:cubicBezTo>
                    <a:pt x="9569" y="16264"/>
                    <a:pt x="10683" y="13573"/>
                    <a:pt x="10683" y="10713"/>
                  </a:cubicBezTo>
                  <a:cubicBezTo>
                    <a:pt x="10683" y="7850"/>
                    <a:pt x="9569" y="5161"/>
                    <a:pt x="7546" y="3138"/>
                  </a:cubicBezTo>
                  <a:cubicBezTo>
                    <a:pt x="5529" y="1121"/>
                    <a:pt x="2850" y="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1219250" y="1046125"/>
              <a:ext cx="442825" cy="419950"/>
            </a:xfrm>
            <a:custGeom>
              <a:avLst/>
              <a:gdLst/>
              <a:ahLst/>
              <a:cxnLst/>
              <a:rect l="l" t="t" r="r" b="b"/>
              <a:pathLst>
                <a:path w="17713" h="16798" extrusionOk="0">
                  <a:moveTo>
                    <a:pt x="8886" y="7545"/>
                  </a:moveTo>
                  <a:cubicBezTo>
                    <a:pt x="9132" y="7551"/>
                    <a:pt x="9371" y="7626"/>
                    <a:pt x="9575" y="7762"/>
                  </a:cubicBezTo>
                  <a:lnTo>
                    <a:pt x="10120" y="8123"/>
                  </a:lnTo>
                  <a:lnTo>
                    <a:pt x="10158" y="8771"/>
                  </a:lnTo>
                  <a:cubicBezTo>
                    <a:pt x="10161" y="8802"/>
                    <a:pt x="10161" y="8828"/>
                    <a:pt x="10161" y="8852"/>
                  </a:cubicBezTo>
                  <a:cubicBezTo>
                    <a:pt x="10162" y="9347"/>
                    <a:pt x="9880" y="9801"/>
                    <a:pt x="9435" y="10021"/>
                  </a:cubicBezTo>
                  <a:lnTo>
                    <a:pt x="9434" y="10022"/>
                  </a:lnTo>
                  <a:lnTo>
                    <a:pt x="8884" y="10295"/>
                  </a:lnTo>
                  <a:lnTo>
                    <a:pt x="8851" y="10312"/>
                  </a:lnTo>
                  <a:lnTo>
                    <a:pt x="8271" y="10019"/>
                  </a:lnTo>
                  <a:cubicBezTo>
                    <a:pt x="7829" y="9798"/>
                    <a:pt x="7549" y="9346"/>
                    <a:pt x="7549" y="8852"/>
                  </a:cubicBezTo>
                  <a:cubicBezTo>
                    <a:pt x="7549" y="8828"/>
                    <a:pt x="7549" y="8801"/>
                    <a:pt x="7554" y="8766"/>
                  </a:cubicBezTo>
                  <a:lnTo>
                    <a:pt x="7594" y="8121"/>
                  </a:lnTo>
                  <a:lnTo>
                    <a:pt x="8135" y="7763"/>
                  </a:lnTo>
                  <a:cubicBezTo>
                    <a:pt x="8350" y="7621"/>
                    <a:pt x="8599" y="7545"/>
                    <a:pt x="8856" y="7545"/>
                  </a:cubicBezTo>
                  <a:close/>
                  <a:moveTo>
                    <a:pt x="8856" y="1"/>
                  </a:moveTo>
                  <a:cubicBezTo>
                    <a:pt x="7327" y="1"/>
                    <a:pt x="5825" y="395"/>
                    <a:pt x="4496" y="1148"/>
                  </a:cubicBezTo>
                  <a:lnTo>
                    <a:pt x="3962" y="1451"/>
                  </a:lnTo>
                  <a:lnTo>
                    <a:pt x="7527" y="8083"/>
                  </a:lnTo>
                  <a:lnTo>
                    <a:pt x="1" y="8287"/>
                  </a:lnTo>
                  <a:lnTo>
                    <a:pt x="5" y="8902"/>
                  </a:lnTo>
                  <a:cubicBezTo>
                    <a:pt x="22" y="12009"/>
                    <a:pt x="1667" y="14880"/>
                    <a:pt x="4339" y="16464"/>
                  </a:cubicBezTo>
                  <a:lnTo>
                    <a:pt x="4868" y="16779"/>
                  </a:lnTo>
                  <a:lnTo>
                    <a:pt x="8851" y="10380"/>
                  </a:lnTo>
                  <a:lnTo>
                    <a:pt x="8884" y="10433"/>
                  </a:lnTo>
                  <a:lnTo>
                    <a:pt x="12806" y="16797"/>
                  </a:lnTo>
                  <a:lnTo>
                    <a:pt x="13336" y="16485"/>
                  </a:lnTo>
                  <a:cubicBezTo>
                    <a:pt x="16016" y="14913"/>
                    <a:pt x="17675" y="12050"/>
                    <a:pt x="17705" y="8943"/>
                  </a:cubicBezTo>
                  <a:lnTo>
                    <a:pt x="17712" y="8329"/>
                  </a:lnTo>
                  <a:lnTo>
                    <a:pt x="10179" y="8089"/>
                  </a:lnTo>
                  <a:lnTo>
                    <a:pt x="13748" y="1449"/>
                  </a:lnTo>
                  <a:lnTo>
                    <a:pt x="13214" y="1146"/>
                  </a:lnTo>
                  <a:cubicBezTo>
                    <a:pt x="11893" y="400"/>
                    <a:pt x="10403" y="5"/>
                    <a:pt x="88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1441350" y="1046125"/>
              <a:ext cx="220675" cy="419900"/>
            </a:xfrm>
            <a:custGeom>
              <a:avLst/>
              <a:gdLst/>
              <a:ahLst/>
              <a:cxnLst/>
              <a:rect l="l" t="t" r="r" b="b"/>
              <a:pathLst>
                <a:path w="8827" h="16796" extrusionOk="0">
                  <a:moveTo>
                    <a:pt x="0" y="1"/>
                  </a:moveTo>
                  <a:lnTo>
                    <a:pt x="0" y="7545"/>
                  </a:lnTo>
                  <a:cubicBezTo>
                    <a:pt x="246" y="7551"/>
                    <a:pt x="485" y="7626"/>
                    <a:pt x="691" y="7762"/>
                  </a:cubicBezTo>
                  <a:lnTo>
                    <a:pt x="1235" y="8123"/>
                  </a:lnTo>
                  <a:lnTo>
                    <a:pt x="1274" y="8771"/>
                  </a:lnTo>
                  <a:cubicBezTo>
                    <a:pt x="1275" y="8802"/>
                    <a:pt x="1277" y="8828"/>
                    <a:pt x="1277" y="8850"/>
                  </a:cubicBezTo>
                  <a:cubicBezTo>
                    <a:pt x="1278" y="9347"/>
                    <a:pt x="996" y="9801"/>
                    <a:pt x="550" y="10021"/>
                  </a:cubicBezTo>
                  <a:lnTo>
                    <a:pt x="0" y="10294"/>
                  </a:lnTo>
                  <a:lnTo>
                    <a:pt x="0" y="10433"/>
                  </a:lnTo>
                  <a:lnTo>
                    <a:pt x="3922" y="16796"/>
                  </a:lnTo>
                  <a:lnTo>
                    <a:pt x="4452" y="16484"/>
                  </a:lnTo>
                  <a:cubicBezTo>
                    <a:pt x="7132" y="14912"/>
                    <a:pt x="8791" y="12048"/>
                    <a:pt x="8821" y="8941"/>
                  </a:cubicBezTo>
                  <a:lnTo>
                    <a:pt x="8827" y="8327"/>
                  </a:lnTo>
                  <a:lnTo>
                    <a:pt x="1295" y="8089"/>
                  </a:lnTo>
                  <a:lnTo>
                    <a:pt x="4864" y="1449"/>
                  </a:lnTo>
                  <a:lnTo>
                    <a:pt x="4330" y="1146"/>
                  </a:lnTo>
                  <a:cubicBezTo>
                    <a:pt x="3009" y="400"/>
                    <a:pt x="1519" y="5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3" name="Google Shape;503;p46"/>
          <p:cNvGrpSpPr/>
          <p:nvPr/>
        </p:nvGrpSpPr>
        <p:grpSpPr>
          <a:xfrm>
            <a:off x="2456608" y="1292531"/>
            <a:ext cx="689324" cy="471099"/>
            <a:chOff x="239675" y="1066175"/>
            <a:chExt cx="535625" cy="371300"/>
          </a:xfrm>
        </p:grpSpPr>
        <p:sp>
          <p:nvSpPr>
            <p:cNvPr id="504" name="Google Shape;504;p46"/>
            <p:cNvSpPr/>
            <p:nvPr/>
          </p:nvSpPr>
          <p:spPr>
            <a:xfrm>
              <a:off x="369025" y="1066175"/>
              <a:ext cx="31375" cy="39925"/>
            </a:xfrm>
            <a:custGeom>
              <a:avLst/>
              <a:gdLst/>
              <a:ahLst/>
              <a:cxnLst/>
              <a:rect l="l" t="t" r="r" b="b"/>
              <a:pathLst>
                <a:path w="1255" h="1597" extrusionOk="0">
                  <a:moveTo>
                    <a:pt x="0" y="1"/>
                  </a:moveTo>
                  <a:lnTo>
                    <a:pt x="0" y="1597"/>
                  </a:lnTo>
                  <a:lnTo>
                    <a:pt x="1254" y="1597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601175" y="1066175"/>
              <a:ext cx="31425" cy="39925"/>
            </a:xfrm>
            <a:custGeom>
              <a:avLst/>
              <a:gdLst/>
              <a:ahLst/>
              <a:cxnLst/>
              <a:rect l="l" t="t" r="r" b="b"/>
              <a:pathLst>
                <a:path w="1257" h="1597" extrusionOk="0">
                  <a:moveTo>
                    <a:pt x="1" y="1"/>
                  </a:moveTo>
                  <a:lnTo>
                    <a:pt x="1" y="1597"/>
                  </a:lnTo>
                  <a:lnTo>
                    <a:pt x="1256" y="1597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9675" y="1092900"/>
              <a:ext cx="535625" cy="344575"/>
            </a:xfrm>
            <a:custGeom>
              <a:avLst/>
              <a:gdLst/>
              <a:ahLst/>
              <a:cxnLst/>
              <a:rect l="l" t="t" r="r" b="b"/>
              <a:pathLst>
                <a:path w="21425" h="13783" extrusionOk="0">
                  <a:moveTo>
                    <a:pt x="5174" y="1"/>
                  </a:moveTo>
                  <a:lnTo>
                    <a:pt x="1" y="9375"/>
                  </a:lnTo>
                  <a:lnTo>
                    <a:pt x="1" y="13783"/>
                  </a:lnTo>
                  <a:lnTo>
                    <a:pt x="21424" y="13783"/>
                  </a:lnTo>
                  <a:lnTo>
                    <a:pt x="21424" y="9360"/>
                  </a:lnTo>
                  <a:lnTo>
                    <a:pt x="157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9675" y="1092875"/>
              <a:ext cx="258700" cy="344600"/>
            </a:xfrm>
            <a:custGeom>
              <a:avLst/>
              <a:gdLst/>
              <a:ahLst/>
              <a:cxnLst/>
              <a:rect l="l" t="t" r="r" b="b"/>
              <a:pathLst>
                <a:path w="10348" h="13784" extrusionOk="0">
                  <a:moveTo>
                    <a:pt x="5174" y="0"/>
                  </a:moveTo>
                  <a:lnTo>
                    <a:pt x="4545" y="1139"/>
                  </a:lnTo>
                  <a:lnTo>
                    <a:pt x="1" y="9376"/>
                  </a:lnTo>
                  <a:lnTo>
                    <a:pt x="1" y="13784"/>
                  </a:lnTo>
                  <a:lnTo>
                    <a:pt x="10347" y="13784"/>
                  </a:lnTo>
                  <a:lnTo>
                    <a:pt x="10347" y="9376"/>
                  </a:lnTo>
                  <a:lnTo>
                    <a:pt x="5801" y="1139"/>
                  </a:lnTo>
                  <a:lnTo>
                    <a:pt x="5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498300" y="1327275"/>
              <a:ext cx="277000" cy="110200"/>
            </a:xfrm>
            <a:custGeom>
              <a:avLst/>
              <a:gdLst/>
              <a:ahLst/>
              <a:cxnLst/>
              <a:rect l="l" t="t" r="r" b="b"/>
              <a:pathLst>
                <a:path w="11080" h="4408" extrusionOk="0">
                  <a:moveTo>
                    <a:pt x="1" y="0"/>
                  </a:moveTo>
                  <a:lnTo>
                    <a:pt x="1" y="4408"/>
                  </a:lnTo>
                  <a:lnTo>
                    <a:pt x="11079" y="4408"/>
                  </a:lnTo>
                  <a:lnTo>
                    <a:pt x="110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353300" y="1092875"/>
              <a:ext cx="31425" cy="344600"/>
            </a:xfrm>
            <a:custGeom>
              <a:avLst/>
              <a:gdLst/>
              <a:ahLst/>
              <a:cxnLst/>
              <a:rect l="l" t="t" r="r" b="b"/>
              <a:pathLst>
                <a:path w="1257" h="13784" extrusionOk="0">
                  <a:moveTo>
                    <a:pt x="629" y="0"/>
                  </a:moveTo>
                  <a:lnTo>
                    <a:pt x="0" y="1139"/>
                  </a:lnTo>
                  <a:lnTo>
                    <a:pt x="0" y="13784"/>
                  </a:lnTo>
                  <a:lnTo>
                    <a:pt x="1256" y="13784"/>
                  </a:lnTo>
                  <a:lnTo>
                    <a:pt x="1256" y="1139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0" name="Google Shape;510;p46"/>
          <p:cNvSpPr/>
          <p:nvPr/>
        </p:nvSpPr>
        <p:spPr>
          <a:xfrm>
            <a:off x="5112450" y="208532"/>
            <a:ext cx="673134" cy="4571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490;p46"/>
          <p:cNvSpPr/>
          <p:nvPr/>
        </p:nvSpPr>
        <p:spPr>
          <a:xfrm flipH="1">
            <a:off x="0" y="3617842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37" y="854357"/>
            <a:ext cx="5688933" cy="354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1796261" y="4431512"/>
            <a:ext cx="5361073" cy="5241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18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1972.</a:t>
            </a: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22" y="766933"/>
            <a:ext cx="5670169" cy="353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379472" y="4412456"/>
            <a:ext cx="4411412" cy="673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1972.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37" y="780247"/>
            <a:ext cx="5688933" cy="353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147402" y="4484368"/>
            <a:ext cx="7337807" cy="786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sập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01" y="669225"/>
            <a:ext cx="5670169" cy="347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841774" y="4201435"/>
            <a:ext cx="7894858" cy="1034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37" y="719267"/>
            <a:ext cx="5794006" cy="360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172613" y="4218619"/>
            <a:ext cx="7894858" cy="1054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B52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51923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/>
      <p:bldP spid="22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756854" y="2029338"/>
            <a:ext cx="7548350" cy="2596528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490;p46"/>
          <p:cNvSpPr/>
          <p:nvPr/>
        </p:nvSpPr>
        <p:spPr>
          <a:xfrm flipH="1">
            <a:off x="-81941" y="4267751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5163" y="139397"/>
            <a:ext cx="8382000" cy="16035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9629" y="2152650"/>
            <a:ext cx="7162800" cy="2401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oogle Shape;529;p49"/>
          <p:cNvGrpSpPr/>
          <p:nvPr/>
        </p:nvGrpSpPr>
        <p:grpSpPr>
          <a:xfrm rot="397375">
            <a:off x="7970277" y="1906149"/>
            <a:ext cx="1191015" cy="3111927"/>
            <a:chOff x="-1137550" y="108225"/>
            <a:chExt cx="1714975" cy="4077075"/>
          </a:xfrm>
        </p:grpSpPr>
        <p:sp>
          <p:nvSpPr>
            <p:cNvPr id="28" name="Google Shape;530;p49"/>
            <p:cNvSpPr/>
            <p:nvPr/>
          </p:nvSpPr>
          <p:spPr>
            <a:xfrm>
              <a:off x="-1137550" y="108225"/>
              <a:ext cx="1714975" cy="4077075"/>
            </a:xfrm>
            <a:custGeom>
              <a:avLst/>
              <a:gdLst/>
              <a:ahLst/>
              <a:cxnLst/>
              <a:rect l="l" t="t" r="r" b="b"/>
              <a:pathLst>
                <a:path w="68599" h="163083" extrusionOk="0">
                  <a:moveTo>
                    <a:pt x="10811" y="66057"/>
                  </a:moveTo>
                  <a:cubicBezTo>
                    <a:pt x="10811" y="66057"/>
                    <a:pt x="13457" y="67601"/>
                    <a:pt x="14339" y="68261"/>
                  </a:cubicBezTo>
                  <a:cubicBezTo>
                    <a:pt x="14652" y="68497"/>
                    <a:pt x="14882" y="68565"/>
                    <a:pt x="15147" y="68565"/>
                  </a:cubicBezTo>
                  <a:cubicBezTo>
                    <a:pt x="15513" y="68565"/>
                    <a:pt x="15945" y="68435"/>
                    <a:pt x="16755" y="68435"/>
                  </a:cubicBezTo>
                  <a:cubicBezTo>
                    <a:pt x="17012" y="68435"/>
                    <a:pt x="17306" y="68448"/>
                    <a:pt x="17648" y="68482"/>
                  </a:cubicBezTo>
                  <a:cubicBezTo>
                    <a:pt x="19853" y="68703"/>
                    <a:pt x="18530" y="72894"/>
                    <a:pt x="18530" y="72894"/>
                  </a:cubicBezTo>
                  <a:lnTo>
                    <a:pt x="16545" y="74658"/>
                  </a:lnTo>
                  <a:cubicBezTo>
                    <a:pt x="16545" y="74658"/>
                    <a:pt x="15442" y="76643"/>
                    <a:pt x="15442" y="78187"/>
                  </a:cubicBezTo>
                  <a:cubicBezTo>
                    <a:pt x="15442" y="79732"/>
                    <a:pt x="15662" y="82820"/>
                    <a:pt x="15662" y="82820"/>
                  </a:cubicBezTo>
                  <a:lnTo>
                    <a:pt x="9928" y="77968"/>
                  </a:lnTo>
                  <a:lnTo>
                    <a:pt x="10368" y="72232"/>
                  </a:lnTo>
                  <a:cubicBezTo>
                    <a:pt x="10368" y="72232"/>
                    <a:pt x="11251" y="70688"/>
                    <a:pt x="11471" y="69144"/>
                  </a:cubicBezTo>
                  <a:cubicBezTo>
                    <a:pt x="11694" y="67601"/>
                    <a:pt x="10811" y="66057"/>
                    <a:pt x="10811" y="66057"/>
                  </a:cubicBezTo>
                  <a:close/>
                  <a:moveTo>
                    <a:pt x="37500" y="96936"/>
                  </a:moveTo>
                  <a:cubicBezTo>
                    <a:pt x="37500" y="96937"/>
                    <a:pt x="36617" y="103112"/>
                    <a:pt x="36617" y="104214"/>
                  </a:cubicBezTo>
                  <a:cubicBezTo>
                    <a:pt x="36617" y="105318"/>
                    <a:pt x="35955" y="111934"/>
                    <a:pt x="35955" y="111934"/>
                  </a:cubicBezTo>
                  <a:cubicBezTo>
                    <a:pt x="35955" y="111934"/>
                    <a:pt x="34191" y="112596"/>
                    <a:pt x="33529" y="112817"/>
                  </a:cubicBezTo>
                  <a:cubicBezTo>
                    <a:pt x="32868" y="113038"/>
                    <a:pt x="29781" y="114140"/>
                    <a:pt x="29781" y="114140"/>
                  </a:cubicBezTo>
                  <a:cubicBezTo>
                    <a:pt x="29781" y="114140"/>
                    <a:pt x="31766" y="110611"/>
                    <a:pt x="31766" y="109288"/>
                  </a:cubicBezTo>
                  <a:cubicBezTo>
                    <a:pt x="31766" y="107964"/>
                    <a:pt x="37500" y="96937"/>
                    <a:pt x="37500" y="96936"/>
                  </a:cubicBezTo>
                  <a:close/>
                  <a:moveTo>
                    <a:pt x="17088" y="0"/>
                  </a:moveTo>
                  <a:cubicBezTo>
                    <a:pt x="14908" y="0"/>
                    <a:pt x="11173" y="375"/>
                    <a:pt x="7720" y="2533"/>
                  </a:cubicBezTo>
                  <a:cubicBezTo>
                    <a:pt x="2427" y="5841"/>
                    <a:pt x="3750" y="15106"/>
                    <a:pt x="3750" y="15106"/>
                  </a:cubicBezTo>
                  <a:cubicBezTo>
                    <a:pt x="3750" y="15106"/>
                    <a:pt x="1" y="16871"/>
                    <a:pt x="1986" y="18635"/>
                  </a:cubicBezTo>
                  <a:cubicBezTo>
                    <a:pt x="3969" y="20399"/>
                    <a:pt x="6617" y="21501"/>
                    <a:pt x="6617" y="21501"/>
                  </a:cubicBezTo>
                  <a:cubicBezTo>
                    <a:pt x="6617" y="21501"/>
                    <a:pt x="8381" y="24370"/>
                    <a:pt x="9043" y="24590"/>
                  </a:cubicBezTo>
                  <a:cubicBezTo>
                    <a:pt x="9706" y="24809"/>
                    <a:pt x="9926" y="26355"/>
                    <a:pt x="9926" y="26355"/>
                  </a:cubicBezTo>
                  <a:cubicBezTo>
                    <a:pt x="9926" y="26355"/>
                    <a:pt x="10366" y="27458"/>
                    <a:pt x="9264" y="27678"/>
                  </a:cubicBezTo>
                  <a:cubicBezTo>
                    <a:pt x="8162" y="27897"/>
                    <a:pt x="7058" y="28781"/>
                    <a:pt x="6396" y="29442"/>
                  </a:cubicBezTo>
                  <a:cubicBezTo>
                    <a:pt x="5735" y="30103"/>
                    <a:pt x="4852" y="30325"/>
                    <a:pt x="3971" y="30987"/>
                  </a:cubicBezTo>
                  <a:cubicBezTo>
                    <a:pt x="3088" y="31648"/>
                    <a:pt x="1544" y="32310"/>
                    <a:pt x="1544" y="33412"/>
                  </a:cubicBezTo>
                  <a:cubicBezTo>
                    <a:pt x="1544" y="34516"/>
                    <a:pt x="1765" y="37824"/>
                    <a:pt x="1765" y="37824"/>
                  </a:cubicBezTo>
                  <a:cubicBezTo>
                    <a:pt x="1765" y="37824"/>
                    <a:pt x="1103" y="40913"/>
                    <a:pt x="1324" y="42015"/>
                  </a:cubicBezTo>
                  <a:cubicBezTo>
                    <a:pt x="1544" y="43117"/>
                    <a:pt x="1106" y="44662"/>
                    <a:pt x="1106" y="44662"/>
                  </a:cubicBezTo>
                  <a:cubicBezTo>
                    <a:pt x="1106" y="44662"/>
                    <a:pt x="444" y="45766"/>
                    <a:pt x="1325" y="46427"/>
                  </a:cubicBezTo>
                  <a:cubicBezTo>
                    <a:pt x="2208" y="47087"/>
                    <a:pt x="3752" y="48412"/>
                    <a:pt x="3752" y="48412"/>
                  </a:cubicBezTo>
                  <a:cubicBezTo>
                    <a:pt x="3752" y="48412"/>
                    <a:pt x="4193" y="54146"/>
                    <a:pt x="4193" y="55690"/>
                  </a:cubicBezTo>
                  <a:lnTo>
                    <a:pt x="4193" y="60762"/>
                  </a:lnTo>
                  <a:cubicBezTo>
                    <a:pt x="4193" y="61425"/>
                    <a:pt x="4635" y="62087"/>
                    <a:pt x="3531" y="63410"/>
                  </a:cubicBezTo>
                  <a:cubicBezTo>
                    <a:pt x="2429" y="64733"/>
                    <a:pt x="2427" y="65395"/>
                    <a:pt x="2427" y="66278"/>
                  </a:cubicBezTo>
                  <a:cubicBezTo>
                    <a:pt x="2427" y="67159"/>
                    <a:pt x="3531" y="70026"/>
                    <a:pt x="4633" y="70248"/>
                  </a:cubicBezTo>
                  <a:cubicBezTo>
                    <a:pt x="5735" y="70469"/>
                    <a:pt x="5958" y="71130"/>
                    <a:pt x="5958" y="71130"/>
                  </a:cubicBezTo>
                  <a:lnTo>
                    <a:pt x="4412" y="85467"/>
                  </a:lnTo>
                  <a:cubicBezTo>
                    <a:pt x="4412" y="85467"/>
                    <a:pt x="4192" y="87011"/>
                    <a:pt x="6177" y="87011"/>
                  </a:cubicBezTo>
                  <a:cubicBezTo>
                    <a:pt x="8162" y="87011"/>
                    <a:pt x="9045" y="81276"/>
                    <a:pt x="9045" y="81276"/>
                  </a:cubicBezTo>
                  <a:lnTo>
                    <a:pt x="11251" y="83040"/>
                  </a:lnTo>
                  <a:cubicBezTo>
                    <a:pt x="11251" y="83040"/>
                    <a:pt x="12353" y="84805"/>
                    <a:pt x="13015" y="84805"/>
                  </a:cubicBezTo>
                  <a:cubicBezTo>
                    <a:pt x="13677" y="84805"/>
                    <a:pt x="15000" y="85246"/>
                    <a:pt x="15000" y="85246"/>
                  </a:cubicBezTo>
                  <a:lnTo>
                    <a:pt x="13236" y="96936"/>
                  </a:lnTo>
                  <a:cubicBezTo>
                    <a:pt x="13236" y="96936"/>
                    <a:pt x="8603" y="114581"/>
                    <a:pt x="8824" y="116125"/>
                  </a:cubicBezTo>
                  <a:cubicBezTo>
                    <a:pt x="9045" y="117670"/>
                    <a:pt x="9045" y="120316"/>
                    <a:pt x="9926" y="121420"/>
                  </a:cubicBezTo>
                  <a:cubicBezTo>
                    <a:pt x="10809" y="122522"/>
                    <a:pt x="12794" y="124507"/>
                    <a:pt x="15000" y="126492"/>
                  </a:cubicBezTo>
                  <a:cubicBezTo>
                    <a:pt x="17206" y="128477"/>
                    <a:pt x="18087" y="127815"/>
                    <a:pt x="20073" y="129140"/>
                  </a:cubicBezTo>
                  <a:cubicBezTo>
                    <a:pt x="21263" y="129933"/>
                    <a:pt x="24279" y="130092"/>
                    <a:pt x="26644" y="130092"/>
                  </a:cubicBezTo>
                  <a:cubicBezTo>
                    <a:pt x="28223" y="130092"/>
                    <a:pt x="29513" y="130021"/>
                    <a:pt x="29777" y="130021"/>
                  </a:cubicBezTo>
                  <a:cubicBezTo>
                    <a:pt x="30440" y="130021"/>
                    <a:pt x="34631" y="129359"/>
                    <a:pt x="34631" y="129359"/>
                  </a:cubicBezTo>
                  <a:cubicBezTo>
                    <a:pt x="34631" y="129359"/>
                    <a:pt x="35291" y="137741"/>
                    <a:pt x="35512" y="141050"/>
                  </a:cubicBezTo>
                  <a:cubicBezTo>
                    <a:pt x="35733" y="144358"/>
                    <a:pt x="35733" y="146123"/>
                    <a:pt x="36616" y="147666"/>
                  </a:cubicBezTo>
                  <a:cubicBezTo>
                    <a:pt x="37500" y="149210"/>
                    <a:pt x="35955" y="152078"/>
                    <a:pt x="35955" y="153842"/>
                  </a:cubicBezTo>
                  <a:cubicBezTo>
                    <a:pt x="35955" y="155607"/>
                    <a:pt x="35293" y="161341"/>
                    <a:pt x="35293" y="161341"/>
                  </a:cubicBezTo>
                  <a:cubicBezTo>
                    <a:pt x="35293" y="161341"/>
                    <a:pt x="36176" y="162224"/>
                    <a:pt x="37499" y="162666"/>
                  </a:cubicBezTo>
                  <a:cubicBezTo>
                    <a:pt x="38225" y="162907"/>
                    <a:pt x="39549" y="163083"/>
                    <a:pt x="40742" y="163083"/>
                  </a:cubicBezTo>
                  <a:cubicBezTo>
                    <a:pt x="41723" y="163083"/>
                    <a:pt x="42615" y="162964"/>
                    <a:pt x="43013" y="162666"/>
                  </a:cubicBezTo>
                  <a:cubicBezTo>
                    <a:pt x="43896" y="162004"/>
                    <a:pt x="45219" y="154284"/>
                    <a:pt x="45219" y="154284"/>
                  </a:cubicBezTo>
                  <a:cubicBezTo>
                    <a:pt x="45219" y="154284"/>
                    <a:pt x="47866" y="150976"/>
                    <a:pt x="48087" y="147666"/>
                  </a:cubicBezTo>
                  <a:cubicBezTo>
                    <a:pt x="48306" y="144358"/>
                    <a:pt x="48747" y="139505"/>
                    <a:pt x="49190" y="138403"/>
                  </a:cubicBezTo>
                  <a:cubicBezTo>
                    <a:pt x="49632" y="137301"/>
                    <a:pt x="49851" y="135095"/>
                    <a:pt x="50072" y="134433"/>
                  </a:cubicBezTo>
                  <a:cubicBezTo>
                    <a:pt x="50293" y="133771"/>
                    <a:pt x="50513" y="127815"/>
                    <a:pt x="50513" y="126934"/>
                  </a:cubicBezTo>
                  <a:lnTo>
                    <a:pt x="50513" y="122522"/>
                  </a:lnTo>
                  <a:cubicBezTo>
                    <a:pt x="50513" y="121418"/>
                    <a:pt x="50072" y="118110"/>
                    <a:pt x="50072" y="118110"/>
                  </a:cubicBezTo>
                  <a:cubicBezTo>
                    <a:pt x="50072" y="118110"/>
                    <a:pt x="50734" y="115685"/>
                    <a:pt x="50955" y="114362"/>
                  </a:cubicBezTo>
                  <a:cubicBezTo>
                    <a:pt x="51175" y="113039"/>
                    <a:pt x="51836" y="111054"/>
                    <a:pt x="52058" y="109730"/>
                  </a:cubicBezTo>
                  <a:cubicBezTo>
                    <a:pt x="52279" y="108407"/>
                    <a:pt x="52498" y="106422"/>
                    <a:pt x="52719" y="105539"/>
                  </a:cubicBezTo>
                  <a:cubicBezTo>
                    <a:pt x="52940" y="104657"/>
                    <a:pt x="53161" y="101789"/>
                    <a:pt x="53161" y="101789"/>
                  </a:cubicBezTo>
                  <a:cubicBezTo>
                    <a:pt x="53161" y="101789"/>
                    <a:pt x="53417" y="102237"/>
                    <a:pt x="53653" y="102237"/>
                  </a:cubicBezTo>
                  <a:cubicBezTo>
                    <a:pt x="53855" y="102237"/>
                    <a:pt x="54044" y="101908"/>
                    <a:pt x="54044" y="100687"/>
                  </a:cubicBezTo>
                  <a:lnTo>
                    <a:pt x="54044" y="94510"/>
                  </a:lnTo>
                  <a:cubicBezTo>
                    <a:pt x="54044" y="93406"/>
                    <a:pt x="54044" y="92966"/>
                    <a:pt x="54264" y="91864"/>
                  </a:cubicBezTo>
                  <a:cubicBezTo>
                    <a:pt x="54483" y="90760"/>
                    <a:pt x="55146" y="89658"/>
                    <a:pt x="55146" y="88775"/>
                  </a:cubicBezTo>
                  <a:lnTo>
                    <a:pt x="55146" y="85688"/>
                  </a:lnTo>
                  <a:cubicBezTo>
                    <a:pt x="55146" y="85688"/>
                    <a:pt x="56825" y="86069"/>
                    <a:pt x="58747" y="86069"/>
                  </a:cubicBezTo>
                  <a:cubicBezTo>
                    <a:pt x="60092" y="86069"/>
                    <a:pt x="61555" y="85882"/>
                    <a:pt x="62645" y="85246"/>
                  </a:cubicBezTo>
                  <a:cubicBezTo>
                    <a:pt x="65292" y="83701"/>
                    <a:pt x="64630" y="77085"/>
                    <a:pt x="65734" y="75541"/>
                  </a:cubicBezTo>
                  <a:cubicBezTo>
                    <a:pt x="66836" y="73998"/>
                    <a:pt x="68599" y="70688"/>
                    <a:pt x="67276" y="68703"/>
                  </a:cubicBezTo>
                  <a:cubicBezTo>
                    <a:pt x="65953" y="66718"/>
                    <a:pt x="63968" y="63851"/>
                    <a:pt x="63968" y="63851"/>
                  </a:cubicBezTo>
                  <a:lnTo>
                    <a:pt x="62864" y="61204"/>
                  </a:lnTo>
                  <a:cubicBezTo>
                    <a:pt x="62864" y="61204"/>
                    <a:pt x="65510" y="60983"/>
                    <a:pt x="65510" y="57675"/>
                  </a:cubicBezTo>
                  <a:cubicBezTo>
                    <a:pt x="65510" y="54367"/>
                    <a:pt x="64628" y="47970"/>
                    <a:pt x="64406" y="46427"/>
                  </a:cubicBezTo>
                  <a:cubicBezTo>
                    <a:pt x="64185" y="44883"/>
                    <a:pt x="64187" y="42236"/>
                    <a:pt x="64187" y="42236"/>
                  </a:cubicBezTo>
                  <a:cubicBezTo>
                    <a:pt x="64187" y="42236"/>
                    <a:pt x="63083" y="37162"/>
                    <a:pt x="61100" y="34737"/>
                  </a:cubicBezTo>
                  <a:cubicBezTo>
                    <a:pt x="59114" y="32310"/>
                    <a:pt x="56467" y="32089"/>
                    <a:pt x="54482" y="31648"/>
                  </a:cubicBezTo>
                  <a:cubicBezTo>
                    <a:pt x="53489" y="31427"/>
                    <a:pt x="52276" y="31427"/>
                    <a:pt x="51146" y="31427"/>
                  </a:cubicBezTo>
                  <a:cubicBezTo>
                    <a:pt x="50016" y="31427"/>
                    <a:pt x="48968" y="31427"/>
                    <a:pt x="48306" y="31206"/>
                  </a:cubicBezTo>
                  <a:cubicBezTo>
                    <a:pt x="46983" y="30766"/>
                    <a:pt x="45879" y="30103"/>
                    <a:pt x="45879" y="30103"/>
                  </a:cubicBezTo>
                  <a:cubicBezTo>
                    <a:pt x="45879" y="30103"/>
                    <a:pt x="45219" y="24589"/>
                    <a:pt x="43233" y="23707"/>
                  </a:cubicBezTo>
                  <a:cubicBezTo>
                    <a:pt x="41248" y="22824"/>
                    <a:pt x="37277" y="22604"/>
                    <a:pt x="37277" y="22604"/>
                  </a:cubicBezTo>
                  <a:cubicBezTo>
                    <a:pt x="37277" y="22604"/>
                    <a:pt x="35512" y="21500"/>
                    <a:pt x="34850" y="21281"/>
                  </a:cubicBezTo>
                  <a:cubicBezTo>
                    <a:pt x="34189" y="21061"/>
                    <a:pt x="31100" y="19737"/>
                    <a:pt x="31100" y="19737"/>
                  </a:cubicBezTo>
                  <a:cubicBezTo>
                    <a:pt x="31100" y="19737"/>
                    <a:pt x="30767" y="19403"/>
                    <a:pt x="30304" y="19403"/>
                  </a:cubicBezTo>
                  <a:cubicBezTo>
                    <a:pt x="30015" y="19403"/>
                    <a:pt x="29676" y="19533"/>
                    <a:pt x="29336" y="19958"/>
                  </a:cubicBezTo>
                  <a:cubicBezTo>
                    <a:pt x="28779" y="20661"/>
                    <a:pt x="28263" y="21398"/>
                    <a:pt x="27792" y="22162"/>
                  </a:cubicBezTo>
                  <a:lnTo>
                    <a:pt x="26689" y="21281"/>
                  </a:lnTo>
                  <a:lnTo>
                    <a:pt x="26689" y="19076"/>
                  </a:lnTo>
                  <a:cubicBezTo>
                    <a:pt x="26689" y="19076"/>
                    <a:pt x="30880" y="18856"/>
                    <a:pt x="31100" y="17531"/>
                  </a:cubicBezTo>
                  <a:cubicBezTo>
                    <a:pt x="31321" y="16208"/>
                    <a:pt x="28895" y="14885"/>
                    <a:pt x="28895" y="14885"/>
                  </a:cubicBezTo>
                  <a:cubicBezTo>
                    <a:pt x="28895" y="14885"/>
                    <a:pt x="28674" y="9151"/>
                    <a:pt x="26247" y="4739"/>
                  </a:cubicBezTo>
                  <a:cubicBezTo>
                    <a:pt x="23822" y="327"/>
                    <a:pt x="18969" y="107"/>
                    <a:pt x="18969" y="107"/>
                  </a:cubicBezTo>
                  <a:cubicBezTo>
                    <a:pt x="18969" y="107"/>
                    <a:pt x="18249" y="0"/>
                    <a:pt x="17088" y="0"/>
                  </a:cubicBezTo>
                  <a:close/>
                </a:path>
              </a:pathLst>
            </a:custGeom>
            <a:solidFill>
              <a:srgbClr val="D79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531;p49"/>
            <p:cNvSpPr/>
            <p:nvPr/>
          </p:nvSpPr>
          <p:spPr>
            <a:xfrm>
              <a:off x="-1076850" y="108225"/>
              <a:ext cx="551800" cy="407625"/>
            </a:xfrm>
            <a:custGeom>
              <a:avLst/>
              <a:gdLst/>
              <a:ahLst/>
              <a:cxnLst/>
              <a:rect l="l" t="t" r="r" b="b"/>
              <a:pathLst>
                <a:path w="22072" h="16305" extrusionOk="0">
                  <a:moveTo>
                    <a:pt x="14661" y="0"/>
                  </a:moveTo>
                  <a:cubicBezTo>
                    <a:pt x="12482" y="0"/>
                    <a:pt x="8747" y="375"/>
                    <a:pt x="5294" y="2533"/>
                  </a:cubicBezTo>
                  <a:cubicBezTo>
                    <a:pt x="1" y="5841"/>
                    <a:pt x="1324" y="15106"/>
                    <a:pt x="1324" y="15106"/>
                  </a:cubicBezTo>
                  <a:cubicBezTo>
                    <a:pt x="1324" y="15106"/>
                    <a:pt x="1141" y="15191"/>
                    <a:pt x="878" y="15344"/>
                  </a:cubicBezTo>
                  <a:cubicBezTo>
                    <a:pt x="902" y="15939"/>
                    <a:pt x="919" y="16304"/>
                    <a:pt x="919" y="16304"/>
                  </a:cubicBezTo>
                  <a:cubicBezTo>
                    <a:pt x="919" y="16304"/>
                    <a:pt x="4330" y="14258"/>
                    <a:pt x="6378" y="13348"/>
                  </a:cubicBezTo>
                  <a:cubicBezTo>
                    <a:pt x="7743" y="12742"/>
                    <a:pt x="9411" y="12641"/>
                    <a:pt x="11047" y="12641"/>
                  </a:cubicBezTo>
                  <a:cubicBezTo>
                    <a:pt x="11863" y="12641"/>
                    <a:pt x="12670" y="12666"/>
                    <a:pt x="13428" y="12666"/>
                  </a:cubicBezTo>
                  <a:cubicBezTo>
                    <a:pt x="15702" y="12666"/>
                    <a:pt x="17068" y="11984"/>
                    <a:pt x="15475" y="11302"/>
                  </a:cubicBezTo>
                  <a:cubicBezTo>
                    <a:pt x="14521" y="10892"/>
                    <a:pt x="13076" y="10810"/>
                    <a:pt x="12072" y="10810"/>
                  </a:cubicBezTo>
                  <a:cubicBezTo>
                    <a:pt x="11401" y="10810"/>
                    <a:pt x="10927" y="10847"/>
                    <a:pt x="10927" y="10847"/>
                  </a:cubicBezTo>
                  <a:cubicBezTo>
                    <a:pt x="10927" y="10847"/>
                    <a:pt x="10245" y="7208"/>
                    <a:pt x="12291" y="4934"/>
                  </a:cubicBezTo>
                  <a:cubicBezTo>
                    <a:pt x="14338" y="2658"/>
                    <a:pt x="22072" y="2658"/>
                    <a:pt x="22072" y="2658"/>
                  </a:cubicBezTo>
                  <a:lnTo>
                    <a:pt x="22005" y="2457"/>
                  </a:lnTo>
                  <a:cubicBezTo>
                    <a:pt x="19541" y="253"/>
                    <a:pt x="16542" y="107"/>
                    <a:pt x="16542" y="107"/>
                  </a:cubicBezTo>
                  <a:cubicBezTo>
                    <a:pt x="16542" y="107"/>
                    <a:pt x="15823" y="0"/>
                    <a:pt x="14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532;p49"/>
            <p:cNvSpPr/>
            <p:nvPr/>
          </p:nvSpPr>
          <p:spPr>
            <a:xfrm>
              <a:off x="-223725" y="1234325"/>
              <a:ext cx="278600" cy="157200"/>
            </a:xfrm>
            <a:custGeom>
              <a:avLst/>
              <a:gdLst/>
              <a:ahLst/>
              <a:cxnLst/>
              <a:rect l="l" t="t" r="r" b="b"/>
              <a:pathLst>
                <a:path w="11144" h="6288" extrusionOk="0">
                  <a:moveTo>
                    <a:pt x="4438" y="1"/>
                  </a:moveTo>
                  <a:cubicBezTo>
                    <a:pt x="2931" y="1"/>
                    <a:pt x="1269" y="178"/>
                    <a:pt x="0" y="600"/>
                  </a:cubicBezTo>
                  <a:lnTo>
                    <a:pt x="0" y="6288"/>
                  </a:lnTo>
                  <a:cubicBezTo>
                    <a:pt x="0" y="6288"/>
                    <a:pt x="2048" y="5377"/>
                    <a:pt x="4549" y="5377"/>
                  </a:cubicBezTo>
                  <a:cubicBezTo>
                    <a:pt x="6549" y="5377"/>
                    <a:pt x="8694" y="5668"/>
                    <a:pt x="9823" y="5668"/>
                  </a:cubicBezTo>
                  <a:cubicBezTo>
                    <a:pt x="10106" y="5668"/>
                    <a:pt x="10325" y="5650"/>
                    <a:pt x="10462" y="5604"/>
                  </a:cubicBezTo>
                  <a:cubicBezTo>
                    <a:pt x="11144" y="5377"/>
                    <a:pt x="9098" y="1284"/>
                    <a:pt x="8188" y="600"/>
                  </a:cubicBezTo>
                  <a:cubicBezTo>
                    <a:pt x="7700" y="235"/>
                    <a:pt x="6172" y="1"/>
                    <a:pt x="4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533;p49"/>
            <p:cNvSpPr/>
            <p:nvPr/>
          </p:nvSpPr>
          <p:spPr>
            <a:xfrm>
              <a:off x="-343125" y="697800"/>
              <a:ext cx="483325" cy="625500"/>
            </a:xfrm>
            <a:custGeom>
              <a:avLst/>
              <a:gdLst/>
              <a:ahLst/>
              <a:cxnLst/>
              <a:rect l="l" t="t" r="r" b="b"/>
              <a:pathLst>
                <a:path w="19333" h="25020" extrusionOk="0">
                  <a:moveTo>
                    <a:pt x="1592" y="1"/>
                  </a:moveTo>
                  <a:cubicBezTo>
                    <a:pt x="1589" y="1"/>
                    <a:pt x="910" y="3"/>
                    <a:pt x="1138" y="1593"/>
                  </a:cubicBezTo>
                  <a:cubicBezTo>
                    <a:pt x="1138" y="1593"/>
                    <a:pt x="1" y="9325"/>
                    <a:pt x="910" y="10009"/>
                  </a:cubicBezTo>
                  <a:cubicBezTo>
                    <a:pt x="980" y="10061"/>
                    <a:pt x="1048" y="10085"/>
                    <a:pt x="1116" y="10085"/>
                  </a:cubicBezTo>
                  <a:cubicBezTo>
                    <a:pt x="1926" y="10085"/>
                    <a:pt x="2589" y="6597"/>
                    <a:pt x="3639" y="6597"/>
                  </a:cubicBezTo>
                  <a:cubicBezTo>
                    <a:pt x="4776" y="6597"/>
                    <a:pt x="7960" y="7506"/>
                    <a:pt x="9552" y="8872"/>
                  </a:cubicBezTo>
                  <a:cubicBezTo>
                    <a:pt x="11144" y="10236"/>
                    <a:pt x="14329" y="20243"/>
                    <a:pt x="14329" y="21607"/>
                  </a:cubicBezTo>
                  <a:cubicBezTo>
                    <a:pt x="14329" y="22973"/>
                    <a:pt x="14101" y="25019"/>
                    <a:pt x="15466" y="25019"/>
                  </a:cubicBezTo>
                  <a:cubicBezTo>
                    <a:pt x="16832" y="25019"/>
                    <a:pt x="19333" y="25019"/>
                    <a:pt x="18423" y="22063"/>
                  </a:cubicBezTo>
                  <a:cubicBezTo>
                    <a:pt x="17512" y="19106"/>
                    <a:pt x="14101" y="14329"/>
                    <a:pt x="12964" y="12283"/>
                  </a:cubicBezTo>
                  <a:cubicBezTo>
                    <a:pt x="11826" y="10236"/>
                    <a:pt x="10462" y="6824"/>
                    <a:pt x="9552" y="5914"/>
                  </a:cubicBezTo>
                  <a:cubicBezTo>
                    <a:pt x="8642" y="5005"/>
                    <a:pt x="6140" y="2731"/>
                    <a:pt x="6140" y="2731"/>
                  </a:cubicBezTo>
                  <a:cubicBezTo>
                    <a:pt x="6140" y="2731"/>
                    <a:pt x="4776" y="1365"/>
                    <a:pt x="4094" y="1138"/>
                  </a:cubicBezTo>
                  <a:cubicBezTo>
                    <a:pt x="3411" y="910"/>
                    <a:pt x="1592" y="1"/>
                    <a:pt x="1592" y="1"/>
                  </a:cubicBezTo>
                  <a:cubicBezTo>
                    <a:pt x="1592" y="1"/>
                    <a:pt x="1592" y="1"/>
                    <a:pt x="15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534;p49"/>
            <p:cNvSpPr/>
            <p:nvPr/>
          </p:nvSpPr>
          <p:spPr>
            <a:xfrm>
              <a:off x="-877600" y="1328925"/>
              <a:ext cx="716475" cy="324100"/>
            </a:xfrm>
            <a:custGeom>
              <a:avLst/>
              <a:gdLst/>
              <a:ahLst/>
              <a:cxnLst/>
              <a:rect l="l" t="t" r="r" b="b"/>
              <a:pathLst>
                <a:path w="28659" h="12964" extrusionOk="0">
                  <a:moveTo>
                    <a:pt x="2048" y="1"/>
                  </a:moveTo>
                  <a:cubicBezTo>
                    <a:pt x="2048" y="1"/>
                    <a:pt x="0" y="911"/>
                    <a:pt x="1593" y="2048"/>
                  </a:cubicBezTo>
                  <a:cubicBezTo>
                    <a:pt x="3185" y="3186"/>
                    <a:pt x="3867" y="5687"/>
                    <a:pt x="3412" y="6596"/>
                  </a:cubicBezTo>
                  <a:cubicBezTo>
                    <a:pt x="3214" y="6990"/>
                    <a:pt x="3445" y="7085"/>
                    <a:pt x="3936" y="7085"/>
                  </a:cubicBezTo>
                  <a:cubicBezTo>
                    <a:pt x="4395" y="7085"/>
                    <a:pt x="5084" y="7001"/>
                    <a:pt x="5864" y="7001"/>
                  </a:cubicBezTo>
                  <a:cubicBezTo>
                    <a:pt x="6172" y="7001"/>
                    <a:pt x="6495" y="7014"/>
                    <a:pt x="6823" y="7051"/>
                  </a:cubicBezTo>
                  <a:cubicBezTo>
                    <a:pt x="8871" y="7278"/>
                    <a:pt x="12736" y="10236"/>
                    <a:pt x="14784" y="11373"/>
                  </a:cubicBezTo>
                  <a:cubicBezTo>
                    <a:pt x="16831" y="12508"/>
                    <a:pt x="19332" y="12964"/>
                    <a:pt x="22289" y="12964"/>
                  </a:cubicBezTo>
                  <a:cubicBezTo>
                    <a:pt x="25245" y="12964"/>
                    <a:pt x="28658" y="10236"/>
                    <a:pt x="25702" y="9553"/>
                  </a:cubicBezTo>
                  <a:cubicBezTo>
                    <a:pt x="22745" y="8871"/>
                    <a:pt x="19105" y="8416"/>
                    <a:pt x="19105" y="8416"/>
                  </a:cubicBezTo>
                  <a:cubicBezTo>
                    <a:pt x="19105" y="8416"/>
                    <a:pt x="14102" y="7734"/>
                    <a:pt x="10235" y="5460"/>
                  </a:cubicBezTo>
                  <a:cubicBezTo>
                    <a:pt x="6368" y="3186"/>
                    <a:pt x="5231" y="2730"/>
                    <a:pt x="4094" y="1820"/>
                  </a:cubicBezTo>
                  <a:cubicBezTo>
                    <a:pt x="2958" y="911"/>
                    <a:pt x="2048" y="1"/>
                    <a:pt x="20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535;p49"/>
            <p:cNvSpPr/>
            <p:nvPr/>
          </p:nvSpPr>
          <p:spPr>
            <a:xfrm>
              <a:off x="-1049250" y="1419925"/>
              <a:ext cx="154575" cy="352075"/>
            </a:xfrm>
            <a:custGeom>
              <a:avLst/>
              <a:gdLst/>
              <a:ahLst/>
              <a:cxnLst/>
              <a:rect l="l" t="t" r="r" b="b"/>
              <a:pathLst>
                <a:path w="6183" h="14083" extrusionOk="0">
                  <a:moveTo>
                    <a:pt x="3455" y="1"/>
                  </a:moveTo>
                  <a:lnTo>
                    <a:pt x="3455" y="1"/>
                  </a:lnTo>
                  <a:cubicBezTo>
                    <a:pt x="3454" y="1"/>
                    <a:pt x="1800" y="665"/>
                    <a:pt x="608" y="1707"/>
                  </a:cubicBezTo>
                  <a:cubicBezTo>
                    <a:pt x="641" y="2344"/>
                    <a:pt x="661" y="2884"/>
                    <a:pt x="661" y="3222"/>
                  </a:cubicBezTo>
                  <a:lnTo>
                    <a:pt x="661" y="8294"/>
                  </a:lnTo>
                  <a:cubicBezTo>
                    <a:pt x="1281" y="9767"/>
                    <a:pt x="0" y="10942"/>
                    <a:pt x="498" y="12965"/>
                  </a:cubicBezTo>
                  <a:cubicBezTo>
                    <a:pt x="712" y="13834"/>
                    <a:pt x="1247" y="14082"/>
                    <a:pt x="1787" y="14082"/>
                  </a:cubicBezTo>
                  <a:cubicBezTo>
                    <a:pt x="2503" y="14082"/>
                    <a:pt x="3228" y="13647"/>
                    <a:pt x="3228" y="13647"/>
                  </a:cubicBezTo>
                  <a:cubicBezTo>
                    <a:pt x="3228" y="13647"/>
                    <a:pt x="3228" y="10235"/>
                    <a:pt x="2999" y="9325"/>
                  </a:cubicBezTo>
                  <a:cubicBezTo>
                    <a:pt x="2771" y="8415"/>
                    <a:pt x="3455" y="7051"/>
                    <a:pt x="4819" y="5687"/>
                  </a:cubicBezTo>
                  <a:cubicBezTo>
                    <a:pt x="6183" y="4321"/>
                    <a:pt x="4819" y="3639"/>
                    <a:pt x="3910" y="2729"/>
                  </a:cubicBezTo>
                  <a:cubicBezTo>
                    <a:pt x="3001" y="1820"/>
                    <a:pt x="3455" y="1"/>
                    <a:pt x="34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536;p49"/>
            <p:cNvSpPr/>
            <p:nvPr/>
          </p:nvSpPr>
          <p:spPr>
            <a:xfrm>
              <a:off x="-1126475" y="785725"/>
              <a:ext cx="265950" cy="509475"/>
            </a:xfrm>
            <a:custGeom>
              <a:avLst/>
              <a:gdLst/>
              <a:ahLst/>
              <a:cxnLst/>
              <a:rect l="l" t="t" r="r" b="b"/>
              <a:pathLst>
                <a:path w="10638" h="20379" extrusionOk="0">
                  <a:moveTo>
                    <a:pt x="9535" y="1"/>
                  </a:moveTo>
                  <a:cubicBezTo>
                    <a:pt x="9465" y="250"/>
                    <a:pt x="9275" y="488"/>
                    <a:pt x="8823" y="578"/>
                  </a:cubicBezTo>
                  <a:cubicBezTo>
                    <a:pt x="7719" y="798"/>
                    <a:pt x="6618" y="1681"/>
                    <a:pt x="5956" y="2342"/>
                  </a:cubicBezTo>
                  <a:cubicBezTo>
                    <a:pt x="5294" y="3003"/>
                    <a:pt x="4412" y="3225"/>
                    <a:pt x="3529" y="3887"/>
                  </a:cubicBezTo>
                  <a:cubicBezTo>
                    <a:pt x="2648" y="4548"/>
                    <a:pt x="1103" y="5210"/>
                    <a:pt x="1103" y="6312"/>
                  </a:cubicBezTo>
                  <a:cubicBezTo>
                    <a:pt x="1103" y="7416"/>
                    <a:pt x="1324" y="10724"/>
                    <a:pt x="1324" y="10724"/>
                  </a:cubicBezTo>
                  <a:cubicBezTo>
                    <a:pt x="1324" y="10724"/>
                    <a:pt x="661" y="13813"/>
                    <a:pt x="882" y="14915"/>
                  </a:cubicBezTo>
                  <a:cubicBezTo>
                    <a:pt x="1103" y="16017"/>
                    <a:pt x="663" y="17562"/>
                    <a:pt x="663" y="17562"/>
                  </a:cubicBezTo>
                  <a:cubicBezTo>
                    <a:pt x="663" y="17562"/>
                    <a:pt x="1" y="18666"/>
                    <a:pt x="882" y="19327"/>
                  </a:cubicBezTo>
                  <a:cubicBezTo>
                    <a:pt x="1258" y="19608"/>
                    <a:pt x="1754" y="20010"/>
                    <a:pt x="2199" y="20379"/>
                  </a:cubicBezTo>
                  <a:cubicBezTo>
                    <a:pt x="2336" y="20027"/>
                    <a:pt x="2436" y="19628"/>
                    <a:pt x="2677" y="19228"/>
                  </a:cubicBezTo>
                  <a:cubicBezTo>
                    <a:pt x="3359" y="18090"/>
                    <a:pt x="2677" y="18090"/>
                    <a:pt x="2222" y="17407"/>
                  </a:cubicBezTo>
                  <a:cubicBezTo>
                    <a:pt x="1767" y="16725"/>
                    <a:pt x="2450" y="15588"/>
                    <a:pt x="3814" y="14906"/>
                  </a:cubicBezTo>
                  <a:cubicBezTo>
                    <a:pt x="5178" y="14224"/>
                    <a:pt x="3359" y="13313"/>
                    <a:pt x="2904" y="12176"/>
                  </a:cubicBezTo>
                  <a:cubicBezTo>
                    <a:pt x="2449" y="11039"/>
                    <a:pt x="4724" y="10584"/>
                    <a:pt x="4724" y="9902"/>
                  </a:cubicBezTo>
                  <a:cubicBezTo>
                    <a:pt x="4724" y="9220"/>
                    <a:pt x="4951" y="7627"/>
                    <a:pt x="5406" y="6490"/>
                  </a:cubicBezTo>
                  <a:cubicBezTo>
                    <a:pt x="5489" y="6283"/>
                    <a:pt x="5542" y="6189"/>
                    <a:pt x="5578" y="6189"/>
                  </a:cubicBezTo>
                  <a:cubicBezTo>
                    <a:pt x="5741" y="6189"/>
                    <a:pt x="5572" y="8083"/>
                    <a:pt x="6315" y="10130"/>
                  </a:cubicBezTo>
                  <a:cubicBezTo>
                    <a:pt x="6619" y="10964"/>
                    <a:pt x="7049" y="11242"/>
                    <a:pt x="7487" y="11242"/>
                  </a:cubicBezTo>
                  <a:cubicBezTo>
                    <a:pt x="8363" y="11242"/>
                    <a:pt x="9273" y="10130"/>
                    <a:pt x="9273" y="10130"/>
                  </a:cubicBezTo>
                  <a:lnTo>
                    <a:pt x="10637" y="1715"/>
                  </a:lnTo>
                  <a:lnTo>
                    <a:pt x="95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044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114300" y="120434"/>
            <a:ext cx="8307805" cy="6785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QUẢ VÀ Ý NGHĨA CỦA CUỘC CHIẾN ĐẤU 12 NGÀY ĐÊM CHỐNG MÁY BAY MĨ PHÁ HOẠI CỦA QUÂN VÀ DÂN TA.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0" y="918410"/>
            <a:ext cx="9144000" cy="725296"/>
          </a:xfrm>
          <a:prstGeom prst="rect">
            <a:avLst/>
          </a:prstGeom>
          <a:solidFill>
            <a:schemeClr val="accent1">
              <a:lumMod val="75000"/>
              <a:alpha val="6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35" y="1008470"/>
            <a:ext cx="5156152" cy="386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35" y="1008470"/>
            <a:ext cx="5156152" cy="383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2103855" y="4599810"/>
            <a:ext cx="6318250" cy="4853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VỆ NHÀ MÁY IN HÀ NỘI LUYỆN TẬP SẴN SÀNG CHIẾN ĐẤU.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68" y="970277"/>
            <a:ext cx="5151676" cy="385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78"/>
          <p:cNvSpPr/>
          <p:nvPr/>
        </p:nvSpPr>
        <p:spPr>
          <a:xfrm>
            <a:off x="1763824" y="4360193"/>
            <a:ext cx="6998311" cy="73684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MÁY BAY MĨ RƠI TRÊN PHỐ HOÀNG HOA THÁM HÀ NỘI NĂM 1972.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05" y="918410"/>
            <a:ext cx="3058780" cy="386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757" y="934848"/>
            <a:ext cx="2523515" cy="3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81"/>
          <p:cNvSpPr/>
          <p:nvPr/>
        </p:nvSpPr>
        <p:spPr>
          <a:xfrm>
            <a:off x="1763824" y="4360193"/>
            <a:ext cx="7058456" cy="74666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HÙNG PHẠM TUÂN LÁI MÁY BAY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SỐ HIỆU 4324 TIÊU DIỆT MÁY BAY B52.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ounded Rectangle 135"/>
          <p:cNvSpPr/>
          <p:nvPr/>
        </p:nvSpPr>
        <p:spPr>
          <a:xfrm>
            <a:off x="1116981" y="4130629"/>
            <a:ext cx="6669881" cy="77902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Right Arrow 137"/>
          <p:cNvSpPr/>
          <p:nvPr/>
        </p:nvSpPr>
        <p:spPr>
          <a:xfrm>
            <a:off x="325537" y="1984415"/>
            <a:ext cx="414337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Right Arrow 138"/>
          <p:cNvSpPr/>
          <p:nvPr/>
        </p:nvSpPr>
        <p:spPr>
          <a:xfrm>
            <a:off x="362766" y="4428256"/>
            <a:ext cx="414338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454220" y="219618"/>
            <a:ext cx="7536534" cy="9766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08" name="Google Shape;1008;p58"/>
          <p:cNvGrpSpPr/>
          <p:nvPr/>
        </p:nvGrpSpPr>
        <p:grpSpPr>
          <a:xfrm rot="-287246">
            <a:off x="7556723" y="100191"/>
            <a:ext cx="2611115" cy="5027498"/>
            <a:chOff x="2445100" y="238125"/>
            <a:chExt cx="2720625" cy="5238350"/>
          </a:xfrm>
        </p:grpSpPr>
        <p:sp>
          <p:nvSpPr>
            <p:cNvPr id="1009" name="Google Shape;1009;p58"/>
            <p:cNvSpPr/>
            <p:nvPr/>
          </p:nvSpPr>
          <p:spPr>
            <a:xfrm>
              <a:off x="2622850" y="4894475"/>
              <a:ext cx="1572275" cy="581975"/>
            </a:xfrm>
            <a:custGeom>
              <a:avLst/>
              <a:gdLst/>
              <a:ahLst/>
              <a:cxnLst/>
              <a:rect l="l" t="t" r="r" b="b"/>
              <a:pathLst>
                <a:path w="62891" h="23279" extrusionOk="0">
                  <a:moveTo>
                    <a:pt x="10059" y="0"/>
                  </a:moveTo>
                  <a:lnTo>
                    <a:pt x="5594" y="6820"/>
                  </a:lnTo>
                  <a:lnTo>
                    <a:pt x="2364" y="16327"/>
                  </a:lnTo>
                  <a:lnTo>
                    <a:pt x="1982" y="17447"/>
                  </a:lnTo>
                  <a:lnTo>
                    <a:pt x="1" y="23278"/>
                  </a:lnTo>
                  <a:lnTo>
                    <a:pt x="62891" y="23278"/>
                  </a:lnTo>
                  <a:lnTo>
                    <a:pt x="60557" y="9825"/>
                  </a:lnTo>
                  <a:lnTo>
                    <a:pt x="53481" y="3067"/>
                  </a:lnTo>
                  <a:lnTo>
                    <a:pt x="30383" y="3616"/>
                  </a:lnTo>
                  <a:lnTo>
                    <a:pt x="30005" y="6785"/>
                  </a:lnTo>
                  <a:lnTo>
                    <a:pt x="10059" y="0"/>
                  </a:lnTo>
                  <a:close/>
                </a:path>
              </a:pathLst>
            </a:custGeom>
            <a:solidFill>
              <a:srgbClr val="EBB2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0" name="Google Shape;1010;p58"/>
            <p:cNvSpPr/>
            <p:nvPr/>
          </p:nvSpPr>
          <p:spPr>
            <a:xfrm>
              <a:off x="2619975" y="5299875"/>
              <a:ext cx="591075" cy="176575"/>
            </a:xfrm>
            <a:custGeom>
              <a:avLst/>
              <a:gdLst/>
              <a:ahLst/>
              <a:cxnLst/>
              <a:rect l="l" t="t" r="r" b="b"/>
              <a:pathLst>
                <a:path w="23643" h="7063" extrusionOk="0">
                  <a:moveTo>
                    <a:pt x="2479" y="0"/>
                  </a:moveTo>
                  <a:cubicBezTo>
                    <a:pt x="2431" y="0"/>
                    <a:pt x="2390" y="30"/>
                    <a:pt x="2374" y="75"/>
                  </a:cubicBezTo>
                  <a:lnTo>
                    <a:pt x="1" y="7062"/>
                  </a:lnTo>
                  <a:lnTo>
                    <a:pt x="23210" y="7062"/>
                  </a:lnTo>
                  <a:cubicBezTo>
                    <a:pt x="23446" y="6533"/>
                    <a:pt x="23595" y="6189"/>
                    <a:pt x="23629" y="6106"/>
                  </a:cubicBezTo>
                  <a:cubicBezTo>
                    <a:pt x="23643" y="6077"/>
                    <a:pt x="23642" y="6044"/>
                    <a:pt x="23628" y="6014"/>
                  </a:cubicBezTo>
                  <a:cubicBezTo>
                    <a:pt x="23615" y="5986"/>
                    <a:pt x="23589" y="5964"/>
                    <a:pt x="23558" y="5956"/>
                  </a:cubicBezTo>
                  <a:lnTo>
                    <a:pt x="2510" y="4"/>
                  </a:lnTo>
                  <a:cubicBezTo>
                    <a:pt x="2500" y="1"/>
                    <a:pt x="2489" y="0"/>
                    <a:pt x="2479" y="0"/>
                  </a:cubicBezTo>
                  <a:close/>
                </a:path>
              </a:pathLst>
            </a:custGeom>
            <a:solidFill>
              <a:srgbClr val="2B2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1" name="Google Shape;1011;p58"/>
            <p:cNvSpPr/>
            <p:nvPr/>
          </p:nvSpPr>
          <p:spPr>
            <a:xfrm>
              <a:off x="2617025" y="5297100"/>
              <a:ext cx="597600" cy="179350"/>
            </a:xfrm>
            <a:custGeom>
              <a:avLst/>
              <a:gdLst/>
              <a:ahLst/>
              <a:cxnLst/>
              <a:rect l="l" t="t" r="r" b="b"/>
              <a:pathLst>
                <a:path w="23904" h="7174" extrusionOk="0">
                  <a:moveTo>
                    <a:pt x="2597" y="0"/>
                  </a:moveTo>
                  <a:cubicBezTo>
                    <a:pt x="2502" y="0"/>
                    <a:pt x="2417" y="61"/>
                    <a:pt x="2387" y="150"/>
                  </a:cubicBezTo>
                  <a:lnTo>
                    <a:pt x="2005" y="1271"/>
                  </a:lnTo>
                  <a:lnTo>
                    <a:pt x="0" y="7173"/>
                  </a:lnTo>
                  <a:lnTo>
                    <a:pt x="234" y="7173"/>
                  </a:lnTo>
                  <a:lnTo>
                    <a:pt x="2216" y="1342"/>
                  </a:lnTo>
                  <a:lnTo>
                    <a:pt x="2597" y="222"/>
                  </a:lnTo>
                  <a:lnTo>
                    <a:pt x="23647" y="6174"/>
                  </a:lnTo>
                  <a:cubicBezTo>
                    <a:pt x="23647" y="6174"/>
                    <a:pt x="23489" y="6541"/>
                    <a:pt x="23206" y="7173"/>
                  </a:cubicBezTo>
                  <a:lnTo>
                    <a:pt x="23451" y="7173"/>
                  </a:lnTo>
                  <a:cubicBezTo>
                    <a:pt x="23676" y="6669"/>
                    <a:pt x="23817" y="6342"/>
                    <a:pt x="23851" y="6261"/>
                  </a:cubicBezTo>
                  <a:cubicBezTo>
                    <a:pt x="23904" y="6138"/>
                    <a:pt x="23836" y="5997"/>
                    <a:pt x="23707" y="5960"/>
                  </a:cubicBezTo>
                  <a:lnTo>
                    <a:pt x="2658" y="8"/>
                  </a:lnTo>
                  <a:cubicBezTo>
                    <a:pt x="2638" y="3"/>
                    <a:pt x="2618" y="0"/>
                    <a:pt x="2597" y="0"/>
                  </a:cubicBezTo>
                  <a:close/>
                </a:path>
              </a:pathLst>
            </a:custGeom>
            <a:solidFill>
              <a:srgbClr val="2B2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2" name="Google Shape;1012;p58"/>
            <p:cNvSpPr/>
            <p:nvPr/>
          </p:nvSpPr>
          <p:spPr>
            <a:xfrm>
              <a:off x="2669250" y="4891700"/>
              <a:ext cx="1528300" cy="584750"/>
            </a:xfrm>
            <a:custGeom>
              <a:avLst/>
              <a:gdLst/>
              <a:ahLst/>
              <a:cxnLst/>
              <a:rect l="l" t="t" r="r" b="b"/>
              <a:pathLst>
                <a:path w="61132" h="23390" extrusionOk="0">
                  <a:moveTo>
                    <a:pt x="8202" y="1"/>
                  </a:moveTo>
                  <a:cubicBezTo>
                    <a:pt x="8165" y="1"/>
                    <a:pt x="8131" y="20"/>
                    <a:pt x="8109" y="51"/>
                  </a:cubicBezTo>
                  <a:lnTo>
                    <a:pt x="3632" y="6895"/>
                  </a:lnTo>
                  <a:lnTo>
                    <a:pt x="21" y="17522"/>
                  </a:lnTo>
                  <a:cubicBezTo>
                    <a:pt x="1" y="17581"/>
                    <a:pt x="32" y="17643"/>
                    <a:pt x="90" y="17662"/>
                  </a:cubicBezTo>
                  <a:lnTo>
                    <a:pt x="90" y="17663"/>
                  </a:lnTo>
                  <a:cubicBezTo>
                    <a:pt x="5509" y="19501"/>
                    <a:pt x="12310" y="21685"/>
                    <a:pt x="18682" y="23389"/>
                  </a:cubicBezTo>
                  <a:lnTo>
                    <a:pt x="61132" y="23389"/>
                  </a:lnTo>
                  <a:lnTo>
                    <a:pt x="58778" y="9856"/>
                  </a:lnTo>
                  <a:lnTo>
                    <a:pt x="51622" y="3066"/>
                  </a:lnTo>
                  <a:lnTo>
                    <a:pt x="28524" y="3617"/>
                  </a:lnTo>
                  <a:cubicBezTo>
                    <a:pt x="28469" y="3618"/>
                    <a:pt x="28423" y="3659"/>
                    <a:pt x="28416" y="3714"/>
                  </a:cubicBezTo>
                  <a:lnTo>
                    <a:pt x="28055" y="6747"/>
                  </a:lnTo>
                  <a:lnTo>
                    <a:pt x="8238" y="6"/>
                  </a:lnTo>
                  <a:cubicBezTo>
                    <a:pt x="8227" y="2"/>
                    <a:pt x="8214" y="1"/>
                    <a:pt x="8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3" name="Google Shape;1013;p58"/>
            <p:cNvSpPr/>
            <p:nvPr/>
          </p:nvSpPr>
          <p:spPr>
            <a:xfrm>
              <a:off x="2666150" y="4888925"/>
              <a:ext cx="1534600" cy="587525"/>
            </a:xfrm>
            <a:custGeom>
              <a:avLst/>
              <a:gdLst/>
              <a:ahLst/>
              <a:cxnLst/>
              <a:rect l="l" t="t" r="r" b="b"/>
              <a:pathLst>
                <a:path w="61384" h="23501" extrusionOk="0">
                  <a:moveTo>
                    <a:pt x="8327" y="1"/>
                  </a:moveTo>
                  <a:cubicBezTo>
                    <a:pt x="8254" y="1"/>
                    <a:pt x="8184" y="38"/>
                    <a:pt x="8142" y="101"/>
                  </a:cubicBezTo>
                  <a:lnTo>
                    <a:pt x="3676" y="6920"/>
                  </a:lnTo>
                  <a:cubicBezTo>
                    <a:pt x="3666" y="6935"/>
                    <a:pt x="3658" y="6952"/>
                    <a:pt x="3651" y="6970"/>
                  </a:cubicBezTo>
                  <a:lnTo>
                    <a:pt x="40" y="17599"/>
                  </a:lnTo>
                  <a:cubicBezTo>
                    <a:pt x="1" y="17714"/>
                    <a:pt x="63" y="17840"/>
                    <a:pt x="178" y="17879"/>
                  </a:cubicBezTo>
                  <a:cubicBezTo>
                    <a:pt x="5485" y="19680"/>
                    <a:pt x="12118" y="21812"/>
                    <a:pt x="18373" y="23500"/>
                  </a:cubicBezTo>
                  <a:lnTo>
                    <a:pt x="19249" y="23500"/>
                  </a:lnTo>
                  <a:cubicBezTo>
                    <a:pt x="12586" y="21735"/>
                    <a:pt x="5478" y="19443"/>
                    <a:pt x="251" y="17669"/>
                  </a:cubicBezTo>
                  <a:lnTo>
                    <a:pt x="3862" y="7042"/>
                  </a:lnTo>
                  <a:lnTo>
                    <a:pt x="8327" y="222"/>
                  </a:lnTo>
                  <a:lnTo>
                    <a:pt x="28273" y="7007"/>
                  </a:lnTo>
                  <a:lnTo>
                    <a:pt x="28651" y="3838"/>
                  </a:lnTo>
                  <a:lnTo>
                    <a:pt x="51749" y="3289"/>
                  </a:lnTo>
                  <a:lnTo>
                    <a:pt x="58825" y="10047"/>
                  </a:lnTo>
                  <a:lnTo>
                    <a:pt x="61159" y="23500"/>
                  </a:lnTo>
                  <a:lnTo>
                    <a:pt x="61383" y="23500"/>
                  </a:lnTo>
                  <a:lnTo>
                    <a:pt x="59043" y="10010"/>
                  </a:lnTo>
                  <a:cubicBezTo>
                    <a:pt x="59035" y="9963"/>
                    <a:pt x="59012" y="9920"/>
                    <a:pt x="58978" y="9887"/>
                  </a:cubicBezTo>
                  <a:lnTo>
                    <a:pt x="51902" y="3128"/>
                  </a:lnTo>
                  <a:cubicBezTo>
                    <a:pt x="51859" y="3089"/>
                    <a:pt x="51805" y="3067"/>
                    <a:pt x="51748" y="3067"/>
                  </a:cubicBezTo>
                  <a:lnTo>
                    <a:pt x="51742" y="3067"/>
                  </a:lnTo>
                  <a:lnTo>
                    <a:pt x="28644" y="3617"/>
                  </a:lnTo>
                  <a:cubicBezTo>
                    <a:pt x="28535" y="3619"/>
                    <a:pt x="28443" y="3703"/>
                    <a:pt x="28430" y="3812"/>
                  </a:cubicBezTo>
                  <a:lnTo>
                    <a:pt x="28084" y="6710"/>
                  </a:lnTo>
                  <a:lnTo>
                    <a:pt x="8399" y="13"/>
                  </a:lnTo>
                  <a:cubicBezTo>
                    <a:pt x="8375" y="5"/>
                    <a:pt x="8351" y="1"/>
                    <a:pt x="8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4" name="Google Shape;1014;p58"/>
            <p:cNvSpPr/>
            <p:nvPr/>
          </p:nvSpPr>
          <p:spPr>
            <a:xfrm>
              <a:off x="3511475" y="2982225"/>
              <a:ext cx="531575" cy="569175"/>
            </a:xfrm>
            <a:custGeom>
              <a:avLst/>
              <a:gdLst/>
              <a:ahLst/>
              <a:cxnLst/>
              <a:rect l="l" t="t" r="r" b="b"/>
              <a:pathLst>
                <a:path w="21263" h="22767" extrusionOk="0">
                  <a:moveTo>
                    <a:pt x="3863" y="1"/>
                  </a:moveTo>
                  <a:cubicBezTo>
                    <a:pt x="3820" y="1"/>
                    <a:pt x="3781" y="26"/>
                    <a:pt x="3763" y="67"/>
                  </a:cubicBezTo>
                  <a:lnTo>
                    <a:pt x="696" y="6955"/>
                  </a:lnTo>
                  <a:lnTo>
                    <a:pt x="0" y="9696"/>
                  </a:lnTo>
                  <a:lnTo>
                    <a:pt x="3598" y="22685"/>
                  </a:lnTo>
                  <a:cubicBezTo>
                    <a:pt x="3608" y="22720"/>
                    <a:pt x="3634" y="22748"/>
                    <a:pt x="3670" y="22761"/>
                  </a:cubicBezTo>
                  <a:cubicBezTo>
                    <a:pt x="3681" y="22764"/>
                    <a:pt x="3693" y="22766"/>
                    <a:pt x="3705" y="22766"/>
                  </a:cubicBezTo>
                  <a:cubicBezTo>
                    <a:pt x="3729" y="22766"/>
                    <a:pt x="3753" y="22759"/>
                    <a:pt x="3772" y="22744"/>
                  </a:cubicBezTo>
                  <a:lnTo>
                    <a:pt x="16662" y="13022"/>
                  </a:lnTo>
                  <a:lnTo>
                    <a:pt x="19754" y="10653"/>
                  </a:lnTo>
                  <a:lnTo>
                    <a:pt x="20184" y="8393"/>
                  </a:lnTo>
                  <a:lnTo>
                    <a:pt x="21258" y="771"/>
                  </a:lnTo>
                  <a:cubicBezTo>
                    <a:pt x="21262" y="741"/>
                    <a:pt x="21253" y="708"/>
                    <a:pt x="21233" y="685"/>
                  </a:cubicBezTo>
                  <a:cubicBezTo>
                    <a:pt x="21213" y="660"/>
                    <a:pt x="21184" y="646"/>
                    <a:pt x="21152" y="645"/>
                  </a:cubicBezTo>
                  <a:lnTo>
                    <a:pt x="3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5" name="Google Shape;1015;p58"/>
            <p:cNvSpPr/>
            <p:nvPr/>
          </p:nvSpPr>
          <p:spPr>
            <a:xfrm>
              <a:off x="3508500" y="2979450"/>
              <a:ext cx="537625" cy="574725"/>
            </a:xfrm>
            <a:custGeom>
              <a:avLst/>
              <a:gdLst/>
              <a:ahLst/>
              <a:cxnLst/>
              <a:rect l="l" t="t" r="r" b="b"/>
              <a:pathLst>
                <a:path w="21505" h="22989" extrusionOk="0">
                  <a:moveTo>
                    <a:pt x="3983" y="222"/>
                  </a:moveTo>
                  <a:lnTo>
                    <a:pt x="21267" y="866"/>
                  </a:lnTo>
                  <a:lnTo>
                    <a:pt x="20194" y="8490"/>
                  </a:lnTo>
                  <a:lnTo>
                    <a:pt x="19867" y="10198"/>
                  </a:lnTo>
                  <a:lnTo>
                    <a:pt x="19764" y="10744"/>
                  </a:lnTo>
                  <a:lnTo>
                    <a:pt x="16715" y="13046"/>
                  </a:lnTo>
                  <a:lnTo>
                    <a:pt x="3825" y="22767"/>
                  </a:lnTo>
                  <a:lnTo>
                    <a:pt x="225" y="9778"/>
                  </a:lnTo>
                  <a:lnTo>
                    <a:pt x="921" y="7094"/>
                  </a:lnTo>
                  <a:lnTo>
                    <a:pt x="2188" y="4246"/>
                  </a:lnTo>
                  <a:lnTo>
                    <a:pt x="2339" y="3911"/>
                  </a:lnTo>
                  <a:lnTo>
                    <a:pt x="3983" y="222"/>
                  </a:lnTo>
                  <a:close/>
                  <a:moveTo>
                    <a:pt x="3983" y="1"/>
                  </a:moveTo>
                  <a:cubicBezTo>
                    <a:pt x="3895" y="1"/>
                    <a:pt x="3816" y="52"/>
                    <a:pt x="3780" y="132"/>
                  </a:cubicBezTo>
                  <a:lnTo>
                    <a:pt x="2136" y="3821"/>
                  </a:lnTo>
                  <a:lnTo>
                    <a:pt x="1985" y="4156"/>
                  </a:lnTo>
                  <a:lnTo>
                    <a:pt x="719" y="7004"/>
                  </a:lnTo>
                  <a:lnTo>
                    <a:pt x="11" y="9722"/>
                  </a:lnTo>
                  <a:cubicBezTo>
                    <a:pt x="1" y="9759"/>
                    <a:pt x="2" y="9799"/>
                    <a:pt x="12" y="9837"/>
                  </a:cubicBezTo>
                  <a:lnTo>
                    <a:pt x="3610" y="22826"/>
                  </a:lnTo>
                  <a:cubicBezTo>
                    <a:pt x="3639" y="22928"/>
                    <a:pt x="3730" y="22989"/>
                    <a:pt x="3824" y="22989"/>
                  </a:cubicBezTo>
                  <a:cubicBezTo>
                    <a:pt x="3870" y="22989"/>
                    <a:pt x="3917" y="22974"/>
                    <a:pt x="3958" y="22943"/>
                  </a:cubicBezTo>
                  <a:lnTo>
                    <a:pt x="16848" y="13222"/>
                  </a:lnTo>
                  <a:lnTo>
                    <a:pt x="19897" y="10921"/>
                  </a:lnTo>
                  <a:cubicBezTo>
                    <a:pt x="19941" y="10888"/>
                    <a:pt x="19971" y="10839"/>
                    <a:pt x="19981" y="10785"/>
                  </a:cubicBezTo>
                  <a:lnTo>
                    <a:pt x="20084" y="10240"/>
                  </a:lnTo>
                  <a:lnTo>
                    <a:pt x="20411" y="8531"/>
                  </a:lnTo>
                  <a:lnTo>
                    <a:pt x="21486" y="899"/>
                  </a:lnTo>
                  <a:cubicBezTo>
                    <a:pt x="21504" y="768"/>
                    <a:pt x="21407" y="650"/>
                    <a:pt x="21275" y="646"/>
                  </a:cubicBezTo>
                  <a:lnTo>
                    <a:pt x="3991" y="2"/>
                  </a:lnTo>
                  <a:lnTo>
                    <a:pt x="39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6" name="Google Shape;1016;p58"/>
            <p:cNvSpPr/>
            <p:nvPr/>
          </p:nvSpPr>
          <p:spPr>
            <a:xfrm>
              <a:off x="3560250" y="2982225"/>
              <a:ext cx="482800" cy="326150"/>
            </a:xfrm>
            <a:custGeom>
              <a:avLst/>
              <a:gdLst/>
              <a:ahLst/>
              <a:cxnLst/>
              <a:rect l="l" t="t" r="r" b="b"/>
              <a:pathLst>
                <a:path w="19312" h="13046" extrusionOk="0">
                  <a:moveTo>
                    <a:pt x="1912" y="1"/>
                  </a:moveTo>
                  <a:cubicBezTo>
                    <a:pt x="1869" y="1"/>
                    <a:pt x="1830" y="26"/>
                    <a:pt x="1812" y="67"/>
                  </a:cubicBezTo>
                  <a:lnTo>
                    <a:pt x="17" y="4089"/>
                  </a:lnTo>
                  <a:cubicBezTo>
                    <a:pt x="0" y="4125"/>
                    <a:pt x="5" y="4169"/>
                    <a:pt x="29" y="4201"/>
                  </a:cubicBezTo>
                  <a:cubicBezTo>
                    <a:pt x="1838" y="6645"/>
                    <a:pt x="6140" y="11045"/>
                    <a:pt x="14620" y="13042"/>
                  </a:cubicBezTo>
                  <a:cubicBezTo>
                    <a:pt x="14627" y="13044"/>
                    <a:pt x="14636" y="13046"/>
                    <a:pt x="14645" y="13046"/>
                  </a:cubicBezTo>
                  <a:cubicBezTo>
                    <a:pt x="14669" y="13046"/>
                    <a:pt x="14692" y="13037"/>
                    <a:pt x="14711" y="13022"/>
                  </a:cubicBezTo>
                  <a:lnTo>
                    <a:pt x="17803" y="10653"/>
                  </a:lnTo>
                  <a:lnTo>
                    <a:pt x="18233" y="8393"/>
                  </a:lnTo>
                  <a:lnTo>
                    <a:pt x="19307" y="771"/>
                  </a:lnTo>
                  <a:cubicBezTo>
                    <a:pt x="19311" y="740"/>
                    <a:pt x="19302" y="708"/>
                    <a:pt x="19282" y="684"/>
                  </a:cubicBezTo>
                  <a:cubicBezTo>
                    <a:pt x="19262" y="660"/>
                    <a:pt x="19233" y="646"/>
                    <a:pt x="19201" y="645"/>
                  </a:cubicBezTo>
                  <a:lnTo>
                    <a:pt x="19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7" name="Google Shape;1017;p58"/>
            <p:cNvSpPr/>
            <p:nvPr/>
          </p:nvSpPr>
          <p:spPr>
            <a:xfrm>
              <a:off x="3557300" y="2979450"/>
              <a:ext cx="488825" cy="331675"/>
            </a:xfrm>
            <a:custGeom>
              <a:avLst/>
              <a:gdLst/>
              <a:ahLst/>
              <a:cxnLst/>
              <a:rect l="l" t="t" r="r" b="b"/>
              <a:pathLst>
                <a:path w="19553" h="13267" extrusionOk="0">
                  <a:moveTo>
                    <a:pt x="2031" y="222"/>
                  </a:moveTo>
                  <a:lnTo>
                    <a:pt x="19315" y="866"/>
                  </a:lnTo>
                  <a:lnTo>
                    <a:pt x="18242" y="8490"/>
                  </a:lnTo>
                  <a:lnTo>
                    <a:pt x="17915" y="10198"/>
                  </a:lnTo>
                  <a:lnTo>
                    <a:pt x="17812" y="10744"/>
                  </a:lnTo>
                  <a:lnTo>
                    <a:pt x="14763" y="13046"/>
                  </a:lnTo>
                  <a:cubicBezTo>
                    <a:pt x="6282" y="11049"/>
                    <a:pt x="2009" y="6642"/>
                    <a:pt x="236" y="4246"/>
                  </a:cubicBezTo>
                  <a:lnTo>
                    <a:pt x="387" y="3911"/>
                  </a:lnTo>
                  <a:lnTo>
                    <a:pt x="2031" y="222"/>
                  </a:lnTo>
                  <a:close/>
                  <a:moveTo>
                    <a:pt x="2031" y="1"/>
                  </a:moveTo>
                  <a:cubicBezTo>
                    <a:pt x="1943" y="1"/>
                    <a:pt x="1864" y="52"/>
                    <a:pt x="1829" y="133"/>
                  </a:cubicBezTo>
                  <a:lnTo>
                    <a:pt x="184" y="3821"/>
                  </a:lnTo>
                  <a:lnTo>
                    <a:pt x="33" y="4156"/>
                  </a:lnTo>
                  <a:cubicBezTo>
                    <a:pt x="1" y="4228"/>
                    <a:pt x="10" y="4313"/>
                    <a:pt x="58" y="4378"/>
                  </a:cubicBezTo>
                  <a:cubicBezTo>
                    <a:pt x="1876" y="6835"/>
                    <a:pt x="6199" y="11257"/>
                    <a:pt x="14712" y="13260"/>
                  </a:cubicBezTo>
                  <a:cubicBezTo>
                    <a:pt x="14729" y="13265"/>
                    <a:pt x="14746" y="13267"/>
                    <a:pt x="14763" y="13267"/>
                  </a:cubicBezTo>
                  <a:cubicBezTo>
                    <a:pt x="14811" y="13267"/>
                    <a:pt x="14858" y="13251"/>
                    <a:pt x="14896" y="13221"/>
                  </a:cubicBezTo>
                  <a:lnTo>
                    <a:pt x="17945" y="10921"/>
                  </a:lnTo>
                  <a:cubicBezTo>
                    <a:pt x="17989" y="10888"/>
                    <a:pt x="18019" y="10839"/>
                    <a:pt x="18029" y="10785"/>
                  </a:cubicBezTo>
                  <a:lnTo>
                    <a:pt x="18132" y="10240"/>
                  </a:lnTo>
                  <a:lnTo>
                    <a:pt x="18459" y="8531"/>
                  </a:lnTo>
                  <a:lnTo>
                    <a:pt x="19534" y="899"/>
                  </a:lnTo>
                  <a:cubicBezTo>
                    <a:pt x="19552" y="768"/>
                    <a:pt x="19455" y="650"/>
                    <a:pt x="19323" y="646"/>
                  </a:cubicBezTo>
                  <a:lnTo>
                    <a:pt x="2039" y="2"/>
                  </a:lnTo>
                  <a:lnTo>
                    <a:pt x="20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8" name="Google Shape;1018;p58"/>
            <p:cNvSpPr/>
            <p:nvPr/>
          </p:nvSpPr>
          <p:spPr>
            <a:xfrm>
              <a:off x="2707275" y="238700"/>
              <a:ext cx="980350" cy="1661325"/>
            </a:xfrm>
            <a:custGeom>
              <a:avLst/>
              <a:gdLst/>
              <a:ahLst/>
              <a:cxnLst/>
              <a:rect l="l" t="t" r="r" b="b"/>
              <a:pathLst>
                <a:path w="39214" h="66453" extrusionOk="0">
                  <a:moveTo>
                    <a:pt x="21444" y="1"/>
                  </a:moveTo>
                  <a:cubicBezTo>
                    <a:pt x="21102" y="1"/>
                    <a:pt x="20710" y="30"/>
                    <a:pt x="20264" y="100"/>
                  </a:cubicBezTo>
                  <a:cubicBezTo>
                    <a:pt x="18516" y="375"/>
                    <a:pt x="16661" y="2419"/>
                    <a:pt x="15112" y="5051"/>
                  </a:cubicBezTo>
                  <a:cubicBezTo>
                    <a:pt x="14995" y="5249"/>
                    <a:pt x="14879" y="5455"/>
                    <a:pt x="14764" y="5661"/>
                  </a:cubicBezTo>
                  <a:cubicBezTo>
                    <a:pt x="14262" y="6581"/>
                    <a:pt x="13808" y="7526"/>
                    <a:pt x="13406" y="8495"/>
                  </a:cubicBezTo>
                  <a:cubicBezTo>
                    <a:pt x="12930" y="9633"/>
                    <a:pt x="12711" y="11205"/>
                    <a:pt x="12638" y="12888"/>
                  </a:cubicBezTo>
                  <a:cubicBezTo>
                    <a:pt x="12522" y="15597"/>
                    <a:pt x="12802" y="18590"/>
                    <a:pt x="13030" y="20489"/>
                  </a:cubicBezTo>
                  <a:cubicBezTo>
                    <a:pt x="9435" y="30060"/>
                    <a:pt x="3607" y="48495"/>
                    <a:pt x="1139" y="57469"/>
                  </a:cubicBezTo>
                  <a:cubicBezTo>
                    <a:pt x="817" y="58628"/>
                    <a:pt x="554" y="59634"/>
                    <a:pt x="357" y="60436"/>
                  </a:cubicBezTo>
                  <a:cubicBezTo>
                    <a:pt x="180" y="61167"/>
                    <a:pt x="56" y="61733"/>
                    <a:pt x="0" y="62111"/>
                  </a:cubicBezTo>
                  <a:lnTo>
                    <a:pt x="7403" y="64232"/>
                  </a:lnTo>
                  <a:lnTo>
                    <a:pt x="7252" y="64813"/>
                  </a:lnTo>
                  <a:lnTo>
                    <a:pt x="7875" y="64941"/>
                  </a:lnTo>
                  <a:lnTo>
                    <a:pt x="15171" y="66453"/>
                  </a:lnTo>
                  <a:cubicBezTo>
                    <a:pt x="15171" y="66453"/>
                    <a:pt x="15356" y="65959"/>
                    <a:pt x="15677" y="65006"/>
                  </a:cubicBezTo>
                  <a:cubicBezTo>
                    <a:pt x="16090" y="63791"/>
                    <a:pt x="16725" y="61824"/>
                    <a:pt x="17485" y="59179"/>
                  </a:cubicBezTo>
                  <a:cubicBezTo>
                    <a:pt x="18924" y="54172"/>
                    <a:pt x="20805" y="46734"/>
                    <a:pt x="22466" y="37326"/>
                  </a:cubicBezTo>
                  <a:cubicBezTo>
                    <a:pt x="23888" y="32096"/>
                    <a:pt x="25305" y="27196"/>
                    <a:pt x="26512" y="23675"/>
                  </a:cubicBezTo>
                  <a:cubicBezTo>
                    <a:pt x="26820" y="22768"/>
                    <a:pt x="27117" y="21953"/>
                    <a:pt x="27396" y="21245"/>
                  </a:cubicBezTo>
                  <a:lnTo>
                    <a:pt x="27027" y="21146"/>
                  </a:lnTo>
                  <a:lnTo>
                    <a:pt x="24288" y="20425"/>
                  </a:lnTo>
                  <a:lnTo>
                    <a:pt x="27423" y="18470"/>
                  </a:lnTo>
                  <a:cubicBezTo>
                    <a:pt x="27423" y="18470"/>
                    <a:pt x="29072" y="17908"/>
                    <a:pt x="30768" y="17078"/>
                  </a:cubicBezTo>
                  <a:cubicBezTo>
                    <a:pt x="31210" y="16868"/>
                    <a:pt x="31653" y="16632"/>
                    <a:pt x="32073" y="16387"/>
                  </a:cubicBezTo>
                  <a:lnTo>
                    <a:pt x="32073" y="16387"/>
                  </a:lnTo>
                  <a:lnTo>
                    <a:pt x="32065" y="16465"/>
                  </a:lnTo>
                  <a:cubicBezTo>
                    <a:pt x="32065" y="16465"/>
                    <a:pt x="33022" y="17388"/>
                    <a:pt x="33989" y="17826"/>
                  </a:cubicBezTo>
                  <a:cubicBezTo>
                    <a:pt x="34277" y="17951"/>
                    <a:pt x="34560" y="18037"/>
                    <a:pt x="34821" y="18041"/>
                  </a:cubicBezTo>
                  <a:cubicBezTo>
                    <a:pt x="34825" y="18041"/>
                    <a:pt x="34829" y="18041"/>
                    <a:pt x="34833" y="18041"/>
                  </a:cubicBezTo>
                  <a:cubicBezTo>
                    <a:pt x="35085" y="18041"/>
                    <a:pt x="35389" y="17934"/>
                    <a:pt x="35715" y="17745"/>
                  </a:cubicBezTo>
                  <a:cubicBezTo>
                    <a:pt x="36865" y="17078"/>
                    <a:pt x="38279" y="15387"/>
                    <a:pt x="38605" y="13905"/>
                  </a:cubicBezTo>
                  <a:cubicBezTo>
                    <a:pt x="38610" y="13893"/>
                    <a:pt x="38610" y="13880"/>
                    <a:pt x="38613" y="13867"/>
                  </a:cubicBezTo>
                  <a:cubicBezTo>
                    <a:pt x="38639" y="13734"/>
                    <a:pt x="38673" y="13583"/>
                    <a:pt x="38704" y="13416"/>
                  </a:cubicBezTo>
                  <a:cubicBezTo>
                    <a:pt x="38849" y="12647"/>
                    <a:pt x="39000" y="11604"/>
                    <a:pt x="39081" y="10508"/>
                  </a:cubicBezTo>
                  <a:cubicBezTo>
                    <a:pt x="39213" y="8560"/>
                    <a:pt x="39124" y="6455"/>
                    <a:pt x="38368" y="5442"/>
                  </a:cubicBezTo>
                  <a:cubicBezTo>
                    <a:pt x="37569" y="4373"/>
                    <a:pt x="36036" y="3995"/>
                    <a:pt x="34997" y="3858"/>
                  </a:cubicBezTo>
                  <a:cubicBezTo>
                    <a:pt x="34697" y="3784"/>
                    <a:pt x="34432" y="3765"/>
                    <a:pt x="34240" y="3765"/>
                  </a:cubicBezTo>
                  <a:cubicBezTo>
                    <a:pt x="34043" y="3765"/>
                    <a:pt x="33924" y="3785"/>
                    <a:pt x="33924" y="3785"/>
                  </a:cubicBezTo>
                  <a:cubicBezTo>
                    <a:pt x="33924" y="3785"/>
                    <a:pt x="33596" y="3266"/>
                    <a:pt x="32618" y="2751"/>
                  </a:cubicBezTo>
                  <a:cubicBezTo>
                    <a:pt x="32222" y="2544"/>
                    <a:pt x="31806" y="2375"/>
                    <a:pt x="31378" y="2248"/>
                  </a:cubicBezTo>
                  <a:cubicBezTo>
                    <a:pt x="30863" y="2091"/>
                    <a:pt x="30441" y="2036"/>
                    <a:pt x="30103" y="2036"/>
                  </a:cubicBezTo>
                  <a:cubicBezTo>
                    <a:pt x="29330" y="2036"/>
                    <a:pt x="28994" y="2321"/>
                    <a:pt x="28994" y="2321"/>
                  </a:cubicBezTo>
                  <a:cubicBezTo>
                    <a:pt x="28994" y="2321"/>
                    <a:pt x="28840" y="1612"/>
                    <a:pt x="27671" y="977"/>
                  </a:cubicBezTo>
                  <a:cubicBezTo>
                    <a:pt x="27663" y="973"/>
                    <a:pt x="27657" y="969"/>
                    <a:pt x="27650" y="964"/>
                  </a:cubicBezTo>
                  <a:cubicBezTo>
                    <a:pt x="26997" y="615"/>
                    <a:pt x="25823" y="535"/>
                    <a:pt x="24893" y="535"/>
                  </a:cubicBezTo>
                  <a:cubicBezTo>
                    <a:pt x="24122" y="535"/>
                    <a:pt x="23519" y="590"/>
                    <a:pt x="23519" y="590"/>
                  </a:cubicBezTo>
                  <a:cubicBezTo>
                    <a:pt x="23519" y="590"/>
                    <a:pt x="23322" y="371"/>
                    <a:pt x="22819" y="198"/>
                  </a:cubicBezTo>
                  <a:lnTo>
                    <a:pt x="22815" y="198"/>
                  </a:lnTo>
                  <a:cubicBezTo>
                    <a:pt x="22492" y="89"/>
                    <a:pt x="22044" y="1"/>
                    <a:pt x="21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9" name="Google Shape;1019;p58"/>
            <p:cNvSpPr/>
            <p:nvPr/>
          </p:nvSpPr>
          <p:spPr>
            <a:xfrm>
              <a:off x="2713125" y="1672650"/>
              <a:ext cx="434425" cy="193950"/>
            </a:xfrm>
            <a:custGeom>
              <a:avLst/>
              <a:gdLst/>
              <a:ahLst/>
              <a:cxnLst/>
              <a:rect l="l" t="t" r="r" b="b"/>
              <a:pathLst>
                <a:path w="17377" h="7758" extrusionOk="0">
                  <a:moveTo>
                    <a:pt x="905" y="0"/>
                  </a:moveTo>
                  <a:cubicBezTo>
                    <a:pt x="854" y="0"/>
                    <a:pt x="811" y="34"/>
                    <a:pt x="797" y="82"/>
                  </a:cubicBezTo>
                  <a:cubicBezTo>
                    <a:pt x="474" y="1242"/>
                    <a:pt x="213" y="2249"/>
                    <a:pt x="15" y="3052"/>
                  </a:cubicBezTo>
                  <a:cubicBezTo>
                    <a:pt x="0" y="3110"/>
                    <a:pt x="34" y="3168"/>
                    <a:pt x="91" y="3185"/>
                  </a:cubicBezTo>
                  <a:lnTo>
                    <a:pt x="15413" y="7753"/>
                  </a:lnTo>
                  <a:cubicBezTo>
                    <a:pt x="15423" y="7757"/>
                    <a:pt x="15433" y="7758"/>
                    <a:pt x="15444" y="7758"/>
                  </a:cubicBezTo>
                  <a:cubicBezTo>
                    <a:pt x="15491" y="7758"/>
                    <a:pt x="15534" y="7727"/>
                    <a:pt x="15550" y="7683"/>
                  </a:cubicBezTo>
                  <a:cubicBezTo>
                    <a:pt x="15948" y="6507"/>
                    <a:pt x="16586" y="4540"/>
                    <a:pt x="17359" y="1851"/>
                  </a:cubicBezTo>
                  <a:cubicBezTo>
                    <a:pt x="17377" y="1785"/>
                    <a:pt x="17332" y="1718"/>
                    <a:pt x="17264" y="1710"/>
                  </a:cubicBezTo>
                  <a:cubicBezTo>
                    <a:pt x="17264" y="1710"/>
                    <a:pt x="90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0" name="Google Shape;1020;p58"/>
            <p:cNvSpPr/>
            <p:nvPr/>
          </p:nvSpPr>
          <p:spPr>
            <a:xfrm>
              <a:off x="2710100" y="1669875"/>
              <a:ext cx="440600" cy="199500"/>
            </a:xfrm>
            <a:custGeom>
              <a:avLst/>
              <a:gdLst/>
              <a:ahLst/>
              <a:cxnLst/>
              <a:rect l="l" t="t" r="r" b="b"/>
              <a:pathLst>
                <a:path w="17624" h="7980" extrusionOk="0">
                  <a:moveTo>
                    <a:pt x="1026" y="222"/>
                  </a:moveTo>
                  <a:lnTo>
                    <a:pt x="17373" y="1932"/>
                  </a:lnTo>
                  <a:cubicBezTo>
                    <a:pt x="16613" y="4576"/>
                    <a:pt x="15977" y="6544"/>
                    <a:pt x="15565" y="7758"/>
                  </a:cubicBezTo>
                  <a:lnTo>
                    <a:pt x="244" y="3189"/>
                  </a:lnTo>
                  <a:cubicBezTo>
                    <a:pt x="441" y="2387"/>
                    <a:pt x="704" y="1381"/>
                    <a:pt x="1026" y="222"/>
                  </a:cubicBezTo>
                  <a:close/>
                  <a:moveTo>
                    <a:pt x="1026" y="1"/>
                  </a:moveTo>
                  <a:cubicBezTo>
                    <a:pt x="926" y="1"/>
                    <a:pt x="839" y="67"/>
                    <a:pt x="812" y="163"/>
                  </a:cubicBezTo>
                  <a:cubicBezTo>
                    <a:pt x="516" y="1228"/>
                    <a:pt x="245" y="2257"/>
                    <a:pt x="29" y="3137"/>
                  </a:cubicBezTo>
                  <a:cubicBezTo>
                    <a:pt x="0" y="3251"/>
                    <a:pt x="67" y="3368"/>
                    <a:pt x="181" y="3402"/>
                  </a:cubicBezTo>
                  <a:lnTo>
                    <a:pt x="15502" y="7970"/>
                  </a:lnTo>
                  <a:cubicBezTo>
                    <a:pt x="15523" y="7977"/>
                    <a:pt x="15545" y="7980"/>
                    <a:pt x="15566" y="7980"/>
                  </a:cubicBezTo>
                  <a:cubicBezTo>
                    <a:pt x="15658" y="7980"/>
                    <a:pt x="15744" y="7921"/>
                    <a:pt x="15776" y="7830"/>
                  </a:cubicBezTo>
                  <a:cubicBezTo>
                    <a:pt x="16174" y="6653"/>
                    <a:pt x="16812" y="4687"/>
                    <a:pt x="17586" y="1992"/>
                  </a:cubicBezTo>
                  <a:cubicBezTo>
                    <a:pt x="17624" y="1860"/>
                    <a:pt x="17533" y="1725"/>
                    <a:pt x="17396" y="1710"/>
                  </a:cubicBezTo>
                  <a:lnTo>
                    <a:pt x="1048" y="2"/>
                  </a:lnTo>
                  <a:cubicBezTo>
                    <a:pt x="1040" y="1"/>
                    <a:pt x="1032" y="1"/>
                    <a:pt x="1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1" name="Google Shape;1021;p58"/>
            <p:cNvSpPr/>
            <p:nvPr/>
          </p:nvSpPr>
          <p:spPr>
            <a:xfrm>
              <a:off x="3020400" y="377450"/>
              <a:ext cx="490750" cy="269325"/>
            </a:xfrm>
            <a:custGeom>
              <a:avLst/>
              <a:gdLst/>
              <a:ahLst/>
              <a:cxnLst/>
              <a:rect l="l" t="t" r="r" b="b"/>
              <a:pathLst>
                <a:path w="19630" h="10773" extrusionOk="0">
                  <a:moveTo>
                    <a:pt x="2239" y="1"/>
                  </a:moveTo>
                  <a:cubicBezTo>
                    <a:pt x="2199" y="1"/>
                    <a:pt x="2161" y="22"/>
                    <a:pt x="2140" y="58"/>
                  </a:cubicBezTo>
                  <a:cubicBezTo>
                    <a:pt x="1637" y="981"/>
                    <a:pt x="1182" y="1931"/>
                    <a:pt x="780" y="2902"/>
                  </a:cubicBezTo>
                  <a:cubicBezTo>
                    <a:pt x="347" y="3935"/>
                    <a:pt x="85" y="5426"/>
                    <a:pt x="2" y="7333"/>
                  </a:cubicBezTo>
                  <a:cubicBezTo>
                    <a:pt x="0" y="7379"/>
                    <a:pt x="26" y="7421"/>
                    <a:pt x="69" y="7440"/>
                  </a:cubicBezTo>
                  <a:cubicBezTo>
                    <a:pt x="2379" y="8441"/>
                    <a:pt x="8314" y="10773"/>
                    <a:pt x="13510" y="10773"/>
                  </a:cubicBezTo>
                  <a:cubicBezTo>
                    <a:pt x="14359" y="10773"/>
                    <a:pt x="15164" y="10710"/>
                    <a:pt x="15904" y="10587"/>
                  </a:cubicBezTo>
                  <a:cubicBezTo>
                    <a:pt x="17783" y="10274"/>
                    <a:pt x="18859" y="9624"/>
                    <a:pt x="19104" y="8656"/>
                  </a:cubicBezTo>
                  <a:cubicBezTo>
                    <a:pt x="19630" y="6584"/>
                    <a:pt x="16153" y="3849"/>
                    <a:pt x="15965" y="3715"/>
                  </a:cubicBezTo>
                  <a:lnTo>
                    <a:pt x="2268" y="4"/>
                  </a:lnTo>
                  <a:cubicBezTo>
                    <a:pt x="2258" y="2"/>
                    <a:pt x="2249" y="1"/>
                    <a:pt x="2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2" name="Google Shape;1022;p58"/>
            <p:cNvSpPr/>
            <p:nvPr/>
          </p:nvSpPr>
          <p:spPr>
            <a:xfrm>
              <a:off x="3017575" y="374650"/>
              <a:ext cx="577100" cy="274875"/>
            </a:xfrm>
            <a:custGeom>
              <a:avLst/>
              <a:gdLst/>
              <a:ahLst/>
              <a:cxnLst/>
              <a:rect l="l" t="t" r="r" b="b"/>
              <a:pathLst>
                <a:path w="23084" h="10995" extrusionOk="0">
                  <a:moveTo>
                    <a:pt x="2352" y="223"/>
                  </a:moveTo>
                  <a:lnTo>
                    <a:pt x="16050" y="3933"/>
                  </a:lnTo>
                  <a:cubicBezTo>
                    <a:pt x="16050" y="3933"/>
                    <a:pt x="23084" y="9408"/>
                    <a:pt x="15998" y="10589"/>
                  </a:cubicBezTo>
                  <a:cubicBezTo>
                    <a:pt x="15235" y="10716"/>
                    <a:pt x="14436" y="10773"/>
                    <a:pt x="13622" y="10773"/>
                  </a:cubicBezTo>
                  <a:cubicBezTo>
                    <a:pt x="8503" y="10773"/>
                    <a:pt x="2712" y="8528"/>
                    <a:pt x="226" y="7450"/>
                  </a:cubicBezTo>
                  <a:cubicBezTo>
                    <a:pt x="299" y="5767"/>
                    <a:pt x="518" y="4195"/>
                    <a:pt x="994" y="3057"/>
                  </a:cubicBezTo>
                  <a:cubicBezTo>
                    <a:pt x="1396" y="2088"/>
                    <a:pt x="1850" y="1143"/>
                    <a:pt x="2352" y="223"/>
                  </a:cubicBezTo>
                  <a:close/>
                  <a:moveTo>
                    <a:pt x="2352" y="1"/>
                  </a:moveTo>
                  <a:cubicBezTo>
                    <a:pt x="2270" y="1"/>
                    <a:pt x="2196" y="46"/>
                    <a:pt x="2157" y="116"/>
                  </a:cubicBezTo>
                  <a:cubicBezTo>
                    <a:pt x="1651" y="1043"/>
                    <a:pt x="1195" y="1997"/>
                    <a:pt x="790" y="2972"/>
                  </a:cubicBezTo>
                  <a:cubicBezTo>
                    <a:pt x="352" y="4017"/>
                    <a:pt x="88" y="5521"/>
                    <a:pt x="5" y="7441"/>
                  </a:cubicBezTo>
                  <a:cubicBezTo>
                    <a:pt x="0" y="7533"/>
                    <a:pt x="53" y="7616"/>
                    <a:pt x="138" y="7653"/>
                  </a:cubicBezTo>
                  <a:cubicBezTo>
                    <a:pt x="2455" y="8658"/>
                    <a:pt x="8405" y="10994"/>
                    <a:pt x="13622" y="10994"/>
                  </a:cubicBezTo>
                  <a:cubicBezTo>
                    <a:pt x="14478" y="10994"/>
                    <a:pt x="15289" y="10932"/>
                    <a:pt x="16034" y="10807"/>
                  </a:cubicBezTo>
                  <a:cubicBezTo>
                    <a:pt x="17961" y="10487"/>
                    <a:pt x="19069" y="9809"/>
                    <a:pt x="19325" y="8795"/>
                  </a:cubicBezTo>
                  <a:cubicBezTo>
                    <a:pt x="19868" y="6654"/>
                    <a:pt x="16337" y="3875"/>
                    <a:pt x="16186" y="3759"/>
                  </a:cubicBezTo>
                  <a:cubicBezTo>
                    <a:pt x="16163" y="3740"/>
                    <a:pt x="16136" y="3728"/>
                    <a:pt x="16108" y="3720"/>
                  </a:cubicBezTo>
                  <a:lnTo>
                    <a:pt x="2409" y="9"/>
                  </a:lnTo>
                  <a:cubicBezTo>
                    <a:pt x="2390" y="3"/>
                    <a:pt x="2371" y="1"/>
                    <a:pt x="2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3" name="Google Shape;1023;p58"/>
            <p:cNvSpPr/>
            <p:nvPr/>
          </p:nvSpPr>
          <p:spPr>
            <a:xfrm>
              <a:off x="2564900" y="1784600"/>
              <a:ext cx="1949250" cy="3475825"/>
            </a:xfrm>
            <a:custGeom>
              <a:avLst/>
              <a:gdLst/>
              <a:ahLst/>
              <a:cxnLst/>
              <a:rect l="l" t="t" r="r" b="b"/>
              <a:pathLst>
                <a:path w="77970" h="139033" extrusionOk="0">
                  <a:moveTo>
                    <a:pt x="3274" y="0"/>
                  </a:moveTo>
                  <a:cubicBezTo>
                    <a:pt x="2522" y="3182"/>
                    <a:pt x="1913" y="5994"/>
                    <a:pt x="1444" y="8288"/>
                  </a:cubicBezTo>
                  <a:cubicBezTo>
                    <a:pt x="594" y="12406"/>
                    <a:pt x="182" y="14874"/>
                    <a:pt x="182" y="14874"/>
                  </a:cubicBezTo>
                  <a:cubicBezTo>
                    <a:pt x="1" y="23369"/>
                    <a:pt x="2410" y="36792"/>
                    <a:pt x="5919" y="49717"/>
                  </a:cubicBezTo>
                  <a:cubicBezTo>
                    <a:pt x="6568" y="52101"/>
                    <a:pt x="7254" y="54471"/>
                    <a:pt x="7966" y="56786"/>
                  </a:cubicBezTo>
                  <a:cubicBezTo>
                    <a:pt x="10775" y="65901"/>
                    <a:pt x="14025" y="74228"/>
                    <a:pt x="17144" y="79686"/>
                  </a:cubicBezTo>
                  <a:cubicBezTo>
                    <a:pt x="17100" y="79897"/>
                    <a:pt x="16507" y="82597"/>
                    <a:pt x="15714" y="86801"/>
                  </a:cubicBezTo>
                  <a:cubicBezTo>
                    <a:pt x="14391" y="93805"/>
                    <a:pt x="12532" y="104978"/>
                    <a:pt x="11776" y="115756"/>
                  </a:cubicBezTo>
                  <a:lnTo>
                    <a:pt x="8696" y="123558"/>
                  </a:lnTo>
                  <a:lnTo>
                    <a:pt x="9414" y="126847"/>
                  </a:lnTo>
                  <a:lnTo>
                    <a:pt x="7267" y="131429"/>
                  </a:lnTo>
                  <a:cubicBezTo>
                    <a:pt x="7267" y="131429"/>
                    <a:pt x="36539" y="137798"/>
                    <a:pt x="47988" y="138802"/>
                  </a:cubicBezTo>
                  <a:cubicBezTo>
                    <a:pt x="49849" y="138964"/>
                    <a:pt x="51729" y="139032"/>
                    <a:pt x="53573" y="139032"/>
                  </a:cubicBezTo>
                  <a:cubicBezTo>
                    <a:pt x="57445" y="139032"/>
                    <a:pt x="61157" y="138732"/>
                    <a:pt x="64198" y="138377"/>
                  </a:cubicBezTo>
                  <a:lnTo>
                    <a:pt x="64112" y="135479"/>
                  </a:lnTo>
                  <a:lnTo>
                    <a:pt x="66405" y="128896"/>
                  </a:lnTo>
                  <a:lnTo>
                    <a:pt x="65881" y="121338"/>
                  </a:lnTo>
                  <a:cubicBezTo>
                    <a:pt x="67196" y="115207"/>
                    <a:pt x="69119" y="113982"/>
                    <a:pt x="69888" y="111891"/>
                  </a:cubicBezTo>
                  <a:cubicBezTo>
                    <a:pt x="71965" y="106253"/>
                    <a:pt x="77970" y="71308"/>
                    <a:pt x="76186" y="67448"/>
                  </a:cubicBezTo>
                  <a:cubicBezTo>
                    <a:pt x="74623" y="64060"/>
                    <a:pt x="65082" y="59619"/>
                    <a:pt x="59268" y="58409"/>
                  </a:cubicBezTo>
                  <a:lnTo>
                    <a:pt x="45196" y="57752"/>
                  </a:lnTo>
                  <a:lnTo>
                    <a:pt x="41117" y="63939"/>
                  </a:lnTo>
                  <a:lnTo>
                    <a:pt x="38970" y="56356"/>
                  </a:lnTo>
                  <a:lnTo>
                    <a:pt x="35415" y="57030"/>
                  </a:lnTo>
                  <a:lnTo>
                    <a:pt x="33590" y="57378"/>
                  </a:lnTo>
                  <a:cubicBezTo>
                    <a:pt x="32426" y="55501"/>
                    <a:pt x="31117" y="53690"/>
                    <a:pt x="29570" y="52053"/>
                  </a:cubicBezTo>
                  <a:cubicBezTo>
                    <a:pt x="29560" y="52042"/>
                    <a:pt x="29547" y="52039"/>
                    <a:pt x="29532" y="52039"/>
                  </a:cubicBezTo>
                  <a:cubicBezTo>
                    <a:pt x="29500" y="52039"/>
                    <a:pt x="29461" y="52057"/>
                    <a:pt x="29428" y="52057"/>
                  </a:cubicBezTo>
                  <a:cubicBezTo>
                    <a:pt x="27879" y="41357"/>
                    <a:pt x="24155" y="30755"/>
                    <a:pt x="21129" y="23390"/>
                  </a:cubicBezTo>
                  <a:lnTo>
                    <a:pt x="21940" y="21500"/>
                  </a:lnTo>
                  <a:lnTo>
                    <a:pt x="20578" y="20427"/>
                  </a:lnTo>
                  <a:lnTo>
                    <a:pt x="21511" y="18924"/>
                  </a:lnTo>
                  <a:lnTo>
                    <a:pt x="19230" y="17984"/>
                  </a:lnTo>
                  <a:cubicBezTo>
                    <a:pt x="21029" y="14171"/>
                    <a:pt x="22104" y="9972"/>
                    <a:pt x="22902" y="5364"/>
                  </a:cubicBezTo>
                  <a:lnTo>
                    <a:pt x="3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4" name="Google Shape;1024;p58"/>
            <p:cNvSpPr/>
            <p:nvPr/>
          </p:nvSpPr>
          <p:spPr>
            <a:xfrm>
              <a:off x="3427975" y="3190700"/>
              <a:ext cx="168050" cy="198300"/>
            </a:xfrm>
            <a:custGeom>
              <a:avLst/>
              <a:gdLst/>
              <a:ahLst/>
              <a:cxnLst/>
              <a:rect l="l" t="t" r="r" b="b"/>
              <a:pathLst>
                <a:path w="6722" h="7932" extrusionOk="0">
                  <a:moveTo>
                    <a:pt x="4447" y="0"/>
                  </a:moveTo>
                  <a:cubicBezTo>
                    <a:pt x="4440" y="0"/>
                    <a:pt x="871" y="677"/>
                    <a:pt x="871" y="677"/>
                  </a:cubicBezTo>
                  <a:cubicBezTo>
                    <a:pt x="823" y="686"/>
                    <a:pt x="788" y="725"/>
                    <a:pt x="782" y="774"/>
                  </a:cubicBezTo>
                  <a:lnTo>
                    <a:pt x="8" y="7807"/>
                  </a:lnTo>
                  <a:cubicBezTo>
                    <a:pt x="0" y="7873"/>
                    <a:pt x="52" y="7930"/>
                    <a:pt x="118" y="7931"/>
                  </a:cubicBezTo>
                  <a:cubicBezTo>
                    <a:pt x="144" y="7931"/>
                    <a:pt x="167" y="7922"/>
                    <a:pt x="187" y="7908"/>
                  </a:cubicBezTo>
                  <a:lnTo>
                    <a:pt x="3341" y="5438"/>
                  </a:lnTo>
                  <a:lnTo>
                    <a:pt x="6529" y="7785"/>
                  </a:lnTo>
                  <a:cubicBezTo>
                    <a:pt x="6548" y="7798"/>
                    <a:pt x="6570" y="7806"/>
                    <a:pt x="6595" y="7806"/>
                  </a:cubicBezTo>
                  <a:cubicBezTo>
                    <a:pt x="6668" y="7806"/>
                    <a:pt x="6721" y="7735"/>
                    <a:pt x="6701" y="7665"/>
                  </a:cubicBezTo>
                  <a:lnTo>
                    <a:pt x="4554" y="82"/>
                  </a:lnTo>
                  <a:cubicBezTo>
                    <a:pt x="4541" y="34"/>
                    <a:pt x="4497" y="2"/>
                    <a:pt x="4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" name="Google Shape;1025;p58"/>
            <p:cNvSpPr/>
            <p:nvPr/>
          </p:nvSpPr>
          <p:spPr>
            <a:xfrm>
              <a:off x="3425025" y="3187925"/>
              <a:ext cx="174250" cy="203850"/>
            </a:xfrm>
            <a:custGeom>
              <a:avLst/>
              <a:gdLst/>
              <a:ahLst/>
              <a:cxnLst/>
              <a:rect l="l" t="t" r="r" b="b"/>
              <a:pathLst>
                <a:path w="6970" h="8154" extrusionOk="0">
                  <a:moveTo>
                    <a:pt x="4565" y="223"/>
                  </a:moveTo>
                  <a:lnTo>
                    <a:pt x="6712" y="7806"/>
                  </a:lnTo>
                  <a:lnTo>
                    <a:pt x="3457" y="5410"/>
                  </a:lnTo>
                  <a:lnTo>
                    <a:pt x="237" y="7930"/>
                  </a:lnTo>
                  <a:lnTo>
                    <a:pt x="1010" y="897"/>
                  </a:lnTo>
                  <a:lnTo>
                    <a:pt x="4565" y="223"/>
                  </a:lnTo>
                  <a:close/>
                  <a:moveTo>
                    <a:pt x="4565" y="1"/>
                  </a:moveTo>
                  <a:cubicBezTo>
                    <a:pt x="4551" y="1"/>
                    <a:pt x="4537" y="2"/>
                    <a:pt x="4524" y="5"/>
                  </a:cubicBezTo>
                  <a:lnTo>
                    <a:pt x="968" y="679"/>
                  </a:lnTo>
                  <a:cubicBezTo>
                    <a:pt x="872" y="697"/>
                    <a:pt x="799" y="776"/>
                    <a:pt x="788" y="873"/>
                  </a:cubicBezTo>
                  <a:lnTo>
                    <a:pt x="17" y="7907"/>
                  </a:lnTo>
                  <a:cubicBezTo>
                    <a:pt x="0" y="8049"/>
                    <a:pt x="115" y="8154"/>
                    <a:pt x="238" y="8154"/>
                  </a:cubicBezTo>
                  <a:cubicBezTo>
                    <a:pt x="284" y="8154"/>
                    <a:pt x="331" y="8139"/>
                    <a:pt x="373" y="8106"/>
                  </a:cubicBezTo>
                  <a:lnTo>
                    <a:pt x="3462" y="5689"/>
                  </a:lnTo>
                  <a:lnTo>
                    <a:pt x="6581" y="7985"/>
                  </a:lnTo>
                  <a:cubicBezTo>
                    <a:pt x="6623" y="8016"/>
                    <a:pt x="6668" y="8029"/>
                    <a:pt x="6712" y="8029"/>
                  </a:cubicBezTo>
                  <a:cubicBezTo>
                    <a:pt x="6847" y="8029"/>
                    <a:pt x="6969" y="7900"/>
                    <a:pt x="6925" y="7746"/>
                  </a:cubicBezTo>
                  <a:lnTo>
                    <a:pt x="4779" y="163"/>
                  </a:lnTo>
                  <a:cubicBezTo>
                    <a:pt x="4752" y="68"/>
                    <a:pt x="4665" y="2"/>
                    <a:pt x="4565" y="2"/>
                  </a:cubicBezTo>
                  <a:lnTo>
                    <a:pt x="45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" name="Google Shape;1026;p58"/>
            <p:cNvSpPr/>
            <p:nvPr/>
          </p:nvSpPr>
          <p:spPr>
            <a:xfrm>
              <a:off x="2944900" y="3225600"/>
              <a:ext cx="1573175" cy="2037600"/>
            </a:xfrm>
            <a:custGeom>
              <a:avLst/>
              <a:gdLst/>
              <a:ahLst/>
              <a:cxnLst/>
              <a:rect l="l" t="t" r="r" b="b"/>
              <a:pathLst>
                <a:path w="62927" h="81504" extrusionOk="0">
                  <a:moveTo>
                    <a:pt x="29997" y="1"/>
                  </a:moveTo>
                  <a:cubicBezTo>
                    <a:pt x="29960" y="1"/>
                    <a:pt x="29925" y="20"/>
                    <a:pt x="29904" y="50"/>
                  </a:cubicBezTo>
                  <a:lnTo>
                    <a:pt x="25810" y="6275"/>
                  </a:lnTo>
                  <a:lnTo>
                    <a:pt x="22659" y="19675"/>
                  </a:lnTo>
                  <a:lnTo>
                    <a:pt x="21694" y="31687"/>
                  </a:lnTo>
                  <a:cubicBezTo>
                    <a:pt x="21649" y="31934"/>
                    <a:pt x="17174" y="56406"/>
                    <a:pt x="16009" y="59581"/>
                  </a:cubicBezTo>
                  <a:cubicBezTo>
                    <a:pt x="15749" y="60293"/>
                    <a:pt x="15567" y="61083"/>
                    <a:pt x="15467" y="61932"/>
                  </a:cubicBezTo>
                  <a:lnTo>
                    <a:pt x="9473" y="62300"/>
                  </a:lnTo>
                  <a:cubicBezTo>
                    <a:pt x="9473" y="62300"/>
                    <a:pt x="159" y="61010"/>
                    <a:pt x="155" y="61010"/>
                  </a:cubicBezTo>
                  <a:cubicBezTo>
                    <a:pt x="25" y="61010"/>
                    <a:pt x="0" y="61195"/>
                    <a:pt x="126" y="61230"/>
                  </a:cubicBezTo>
                  <a:lnTo>
                    <a:pt x="9170" y="63666"/>
                  </a:lnTo>
                  <a:lnTo>
                    <a:pt x="15383" y="63770"/>
                  </a:lnTo>
                  <a:cubicBezTo>
                    <a:pt x="15412" y="65307"/>
                    <a:pt x="15671" y="66456"/>
                    <a:pt x="15686" y="66456"/>
                  </a:cubicBezTo>
                  <a:lnTo>
                    <a:pt x="13534" y="72935"/>
                  </a:lnTo>
                  <a:lnTo>
                    <a:pt x="13732" y="78200"/>
                  </a:lnTo>
                  <a:cubicBezTo>
                    <a:pt x="13734" y="78252"/>
                    <a:pt x="13771" y="78295"/>
                    <a:pt x="13822" y="78305"/>
                  </a:cubicBezTo>
                  <a:cubicBezTo>
                    <a:pt x="22501" y="79932"/>
                    <a:pt x="28879" y="80931"/>
                    <a:pt x="32780" y="81272"/>
                  </a:cubicBezTo>
                  <a:cubicBezTo>
                    <a:pt x="34539" y="81425"/>
                    <a:pt x="36424" y="81503"/>
                    <a:pt x="38385" y="81503"/>
                  </a:cubicBezTo>
                  <a:cubicBezTo>
                    <a:pt x="41716" y="81503"/>
                    <a:pt x="45290" y="81283"/>
                    <a:pt x="49010" y="80847"/>
                  </a:cubicBezTo>
                  <a:cubicBezTo>
                    <a:pt x="49067" y="80840"/>
                    <a:pt x="49110" y="80791"/>
                    <a:pt x="49107" y="80733"/>
                  </a:cubicBezTo>
                  <a:lnTo>
                    <a:pt x="49017" y="77875"/>
                  </a:lnTo>
                  <a:lnTo>
                    <a:pt x="51316" y="71248"/>
                  </a:lnTo>
                  <a:lnTo>
                    <a:pt x="50957" y="66080"/>
                  </a:lnTo>
                  <a:cubicBezTo>
                    <a:pt x="50952" y="66023"/>
                    <a:pt x="50905" y="65978"/>
                    <a:pt x="50848" y="65977"/>
                  </a:cubicBezTo>
                  <a:lnTo>
                    <a:pt x="44839" y="65881"/>
                  </a:lnTo>
                  <a:lnTo>
                    <a:pt x="35609" y="63665"/>
                  </a:lnTo>
                  <a:lnTo>
                    <a:pt x="44839" y="64522"/>
                  </a:lnTo>
                  <a:lnTo>
                    <a:pt x="50867" y="63102"/>
                  </a:lnTo>
                  <a:cubicBezTo>
                    <a:pt x="50909" y="63092"/>
                    <a:pt x="50940" y="63060"/>
                    <a:pt x="50950" y="63019"/>
                  </a:cubicBezTo>
                  <a:cubicBezTo>
                    <a:pt x="51821" y="59332"/>
                    <a:pt x="52898" y="57605"/>
                    <a:pt x="53763" y="56216"/>
                  </a:cubicBezTo>
                  <a:cubicBezTo>
                    <a:pt x="54183" y="55543"/>
                    <a:pt x="54545" y="54961"/>
                    <a:pt x="54792" y="54289"/>
                  </a:cubicBezTo>
                  <a:cubicBezTo>
                    <a:pt x="56763" y="48942"/>
                    <a:pt x="62926" y="13742"/>
                    <a:pt x="61088" y="9761"/>
                  </a:cubicBezTo>
                  <a:cubicBezTo>
                    <a:pt x="59468" y="6250"/>
                    <a:pt x="49660" y="1820"/>
                    <a:pt x="44074" y="657"/>
                  </a:cubicBezTo>
                  <a:lnTo>
                    <a:pt x="299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7" name="Google Shape;1027;p58"/>
            <p:cNvSpPr/>
            <p:nvPr/>
          </p:nvSpPr>
          <p:spPr>
            <a:xfrm>
              <a:off x="2942875" y="3222825"/>
              <a:ext cx="1577850" cy="2043175"/>
            </a:xfrm>
            <a:custGeom>
              <a:avLst/>
              <a:gdLst/>
              <a:ahLst/>
              <a:cxnLst/>
              <a:rect l="l" t="t" r="r" b="b"/>
              <a:pathLst>
                <a:path w="63114" h="81727" extrusionOk="0">
                  <a:moveTo>
                    <a:pt x="30078" y="223"/>
                  </a:moveTo>
                  <a:lnTo>
                    <a:pt x="44149" y="879"/>
                  </a:lnTo>
                  <a:cubicBezTo>
                    <a:pt x="49963" y="2090"/>
                    <a:pt x="59505" y="6530"/>
                    <a:pt x="61068" y="9918"/>
                  </a:cubicBezTo>
                  <a:cubicBezTo>
                    <a:pt x="62849" y="13779"/>
                    <a:pt x="56847" y="48724"/>
                    <a:pt x="54769" y="54362"/>
                  </a:cubicBezTo>
                  <a:cubicBezTo>
                    <a:pt x="54031" y="56371"/>
                    <a:pt x="52227" y="57581"/>
                    <a:pt x="50922" y="63104"/>
                  </a:cubicBezTo>
                  <a:cubicBezTo>
                    <a:pt x="48584" y="63656"/>
                    <a:pt x="44894" y="64525"/>
                    <a:pt x="44894" y="64525"/>
                  </a:cubicBezTo>
                  <a:lnTo>
                    <a:pt x="34158" y="63523"/>
                  </a:lnTo>
                  <a:lnTo>
                    <a:pt x="44894" y="66099"/>
                  </a:lnTo>
                  <a:lnTo>
                    <a:pt x="50928" y="66198"/>
                  </a:lnTo>
                  <a:lnTo>
                    <a:pt x="51286" y="71367"/>
                  </a:lnTo>
                  <a:lnTo>
                    <a:pt x="48993" y="77949"/>
                  </a:lnTo>
                  <a:lnTo>
                    <a:pt x="49077" y="80848"/>
                  </a:lnTo>
                  <a:cubicBezTo>
                    <a:pt x="46040" y="81203"/>
                    <a:pt x="42331" y="81503"/>
                    <a:pt x="38461" y="81503"/>
                  </a:cubicBezTo>
                  <a:cubicBezTo>
                    <a:pt x="36617" y="81503"/>
                    <a:pt x="34734" y="81435"/>
                    <a:pt x="32870" y="81272"/>
                  </a:cubicBezTo>
                  <a:cubicBezTo>
                    <a:pt x="28359" y="80877"/>
                    <a:pt x="21085" y="79650"/>
                    <a:pt x="13924" y="78307"/>
                  </a:cubicBezTo>
                  <a:lnTo>
                    <a:pt x="13726" y="73042"/>
                  </a:lnTo>
                  <a:lnTo>
                    <a:pt x="15872" y="66600"/>
                  </a:lnTo>
                  <a:cubicBezTo>
                    <a:pt x="15872" y="66600"/>
                    <a:pt x="15592" y="65400"/>
                    <a:pt x="15573" y="63771"/>
                  </a:cubicBezTo>
                  <a:lnTo>
                    <a:pt x="9252" y="63666"/>
                  </a:lnTo>
                  <a:lnTo>
                    <a:pt x="235" y="61232"/>
                  </a:lnTo>
                  <a:lnTo>
                    <a:pt x="9538" y="62521"/>
                  </a:lnTo>
                  <a:lnTo>
                    <a:pt x="15648" y="62147"/>
                  </a:lnTo>
                  <a:cubicBezTo>
                    <a:pt x="15734" y="61356"/>
                    <a:pt x="15900" y="60530"/>
                    <a:pt x="16194" y="59729"/>
                  </a:cubicBezTo>
                  <a:cubicBezTo>
                    <a:pt x="17375" y="56509"/>
                    <a:pt x="21883" y="31818"/>
                    <a:pt x="21883" y="31818"/>
                  </a:cubicBezTo>
                  <a:lnTo>
                    <a:pt x="22850" y="19795"/>
                  </a:lnTo>
                  <a:lnTo>
                    <a:pt x="25998" y="6410"/>
                  </a:lnTo>
                  <a:lnTo>
                    <a:pt x="30078" y="223"/>
                  </a:lnTo>
                  <a:close/>
                  <a:moveTo>
                    <a:pt x="30078" y="0"/>
                  </a:moveTo>
                  <a:cubicBezTo>
                    <a:pt x="30003" y="0"/>
                    <a:pt x="29934" y="38"/>
                    <a:pt x="29892" y="101"/>
                  </a:cubicBezTo>
                  <a:lnTo>
                    <a:pt x="25813" y="6288"/>
                  </a:lnTo>
                  <a:cubicBezTo>
                    <a:pt x="25799" y="6310"/>
                    <a:pt x="25789" y="6334"/>
                    <a:pt x="25783" y="6360"/>
                  </a:cubicBezTo>
                  <a:lnTo>
                    <a:pt x="22635" y="19744"/>
                  </a:lnTo>
                  <a:lnTo>
                    <a:pt x="21664" y="31800"/>
                  </a:lnTo>
                  <a:cubicBezTo>
                    <a:pt x="21622" y="32025"/>
                    <a:pt x="17148" y="56488"/>
                    <a:pt x="15988" y="59653"/>
                  </a:cubicBezTo>
                  <a:cubicBezTo>
                    <a:pt x="15733" y="60348"/>
                    <a:pt x="15553" y="61115"/>
                    <a:pt x="15450" y="61937"/>
                  </a:cubicBezTo>
                  <a:lnTo>
                    <a:pt x="9526" y="62300"/>
                  </a:lnTo>
                  <a:lnTo>
                    <a:pt x="266" y="61014"/>
                  </a:lnTo>
                  <a:cubicBezTo>
                    <a:pt x="256" y="61013"/>
                    <a:pt x="246" y="61013"/>
                    <a:pt x="236" y="61013"/>
                  </a:cubicBezTo>
                  <a:cubicBezTo>
                    <a:pt x="124" y="61013"/>
                    <a:pt x="30" y="61095"/>
                    <a:pt x="15" y="61205"/>
                  </a:cubicBezTo>
                  <a:cubicBezTo>
                    <a:pt x="1" y="61315"/>
                    <a:pt x="70" y="61419"/>
                    <a:pt x="178" y="61448"/>
                  </a:cubicBezTo>
                  <a:lnTo>
                    <a:pt x="9195" y="63882"/>
                  </a:lnTo>
                  <a:cubicBezTo>
                    <a:pt x="9213" y="63886"/>
                    <a:pt x="9231" y="63889"/>
                    <a:pt x="9250" y="63890"/>
                  </a:cubicBezTo>
                  <a:lnTo>
                    <a:pt x="15356" y="63992"/>
                  </a:lnTo>
                  <a:cubicBezTo>
                    <a:pt x="15390" y="65329"/>
                    <a:pt x="15588" y="66334"/>
                    <a:pt x="15643" y="66591"/>
                  </a:cubicBezTo>
                  <a:lnTo>
                    <a:pt x="13515" y="72973"/>
                  </a:lnTo>
                  <a:cubicBezTo>
                    <a:pt x="13508" y="72999"/>
                    <a:pt x="13503" y="73026"/>
                    <a:pt x="13504" y="73052"/>
                  </a:cubicBezTo>
                  <a:lnTo>
                    <a:pt x="13702" y="78318"/>
                  </a:lnTo>
                  <a:cubicBezTo>
                    <a:pt x="13707" y="78421"/>
                    <a:pt x="13782" y="78508"/>
                    <a:pt x="13883" y="78527"/>
                  </a:cubicBezTo>
                  <a:cubicBezTo>
                    <a:pt x="22563" y="80155"/>
                    <a:pt x="28945" y="81153"/>
                    <a:pt x="32851" y="81494"/>
                  </a:cubicBezTo>
                  <a:cubicBezTo>
                    <a:pt x="34612" y="81649"/>
                    <a:pt x="36500" y="81727"/>
                    <a:pt x="38463" y="81727"/>
                  </a:cubicBezTo>
                  <a:cubicBezTo>
                    <a:pt x="41799" y="81727"/>
                    <a:pt x="45379" y="81506"/>
                    <a:pt x="49103" y="81071"/>
                  </a:cubicBezTo>
                  <a:cubicBezTo>
                    <a:pt x="49218" y="81057"/>
                    <a:pt x="49303" y="80959"/>
                    <a:pt x="49299" y="80844"/>
                  </a:cubicBezTo>
                  <a:lnTo>
                    <a:pt x="49215" y="77986"/>
                  </a:lnTo>
                  <a:lnTo>
                    <a:pt x="51495" y="71442"/>
                  </a:lnTo>
                  <a:cubicBezTo>
                    <a:pt x="51505" y="71414"/>
                    <a:pt x="51509" y="71383"/>
                    <a:pt x="51507" y="71353"/>
                  </a:cubicBezTo>
                  <a:lnTo>
                    <a:pt x="51149" y="66185"/>
                  </a:lnTo>
                  <a:cubicBezTo>
                    <a:pt x="51141" y="66070"/>
                    <a:pt x="51046" y="65981"/>
                    <a:pt x="50932" y="65978"/>
                  </a:cubicBezTo>
                  <a:lnTo>
                    <a:pt x="44922" y="65881"/>
                  </a:lnTo>
                  <a:lnTo>
                    <a:pt x="37231" y="64036"/>
                  </a:lnTo>
                  <a:lnTo>
                    <a:pt x="37231" y="64036"/>
                  </a:lnTo>
                  <a:lnTo>
                    <a:pt x="44873" y="64749"/>
                  </a:lnTo>
                  <a:cubicBezTo>
                    <a:pt x="44879" y="64749"/>
                    <a:pt x="44887" y="64750"/>
                    <a:pt x="44893" y="64750"/>
                  </a:cubicBezTo>
                  <a:cubicBezTo>
                    <a:pt x="44911" y="64750"/>
                    <a:pt x="44927" y="64747"/>
                    <a:pt x="44944" y="64744"/>
                  </a:cubicBezTo>
                  <a:cubicBezTo>
                    <a:pt x="44944" y="64744"/>
                    <a:pt x="48634" y="63875"/>
                    <a:pt x="50973" y="63322"/>
                  </a:cubicBezTo>
                  <a:cubicBezTo>
                    <a:pt x="51055" y="63303"/>
                    <a:pt x="51118" y="63239"/>
                    <a:pt x="51137" y="63157"/>
                  </a:cubicBezTo>
                  <a:cubicBezTo>
                    <a:pt x="52005" y="59488"/>
                    <a:pt x="53077" y="57769"/>
                    <a:pt x="53938" y="56387"/>
                  </a:cubicBezTo>
                  <a:cubicBezTo>
                    <a:pt x="54361" y="55710"/>
                    <a:pt x="54725" y="55124"/>
                    <a:pt x="54977" y="54442"/>
                  </a:cubicBezTo>
                  <a:cubicBezTo>
                    <a:pt x="56950" y="49086"/>
                    <a:pt x="63113" y="13824"/>
                    <a:pt x="61270" y="9828"/>
                  </a:cubicBezTo>
                  <a:cubicBezTo>
                    <a:pt x="59636" y="6289"/>
                    <a:pt x="49786" y="1829"/>
                    <a:pt x="44194" y="665"/>
                  </a:cubicBezTo>
                  <a:lnTo>
                    <a:pt x="30088" y="3"/>
                  </a:lnTo>
                  <a:lnTo>
                    <a:pt x="30078" y="3"/>
                  </a:lnTo>
                  <a:lnTo>
                    <a:pt x="300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8" name="Google Shape;1028;p58"/>
            <p:cNvSpPr/>
            <p:nvPr/>
          </p:nvSpPr>
          <p:spPr>
            <a:xfrm>
              <a:off x="3432025" y="2340600"/>
              <a:ext cx="111425" cy="257500"/>
            </a:xfrm>
            <a:custGeom>
              <a:avLst/>
              <a:gdLst/>
              <a:ahLst/>
              <a:cxnLst/>
              <a:rect l="l" t="t" r="r" b="b"/>
              <a:pathLst>
                <a:path w="4457" h="10300" extrusionOk="0">
                  <a:moveTo>
                    <a:pt x="888" y="1"/>
                  </a:moveTo>
                  <a:cubicBezTo>
                    <a:pt x="847" y="2"/>
                    <a:pt x="811" y="30"/>
                    <a:pt x="798" y="69"/>
                  </a:cubicBezTo>
                  <a:cubicBezTo>
                    <a:pt x="790" y="94"/>
                    <a:pt x="1" y="2624"/>
                    <a:pt x="495" y="4954"/>
                  </a:cubicBezTo>
                  <a:cubicBezTo>
                    <a:pt x="988" y="7277"/>
                    <a:pt x="3025" y="10228"/>
                    <a:pt x="3045" y="10257"/>
                  </a:cubicBezTo>
                  <a:cubicBezTo>
                    <a:pt x="3065" y="10284"/>
                    <a:pt x="3095" y="10299"/>
                    <a:pt x="3128" y="10299"/>
                  </a:cubicBezTo>
                  <a:cubicBezTo>
                    <a:pt x="3129" y="10299"/>
                    <a:pt x="3130" y="10299"/>
                    <a:pt x="3131" y="10299"/>
                  </a:cubicBezTo>
                  <a:cubicBezTo>
                    <a:pt x="3137" y="10299"/>
                    <a:pt x="3144" y="10298"/>
                    <a:pt x="3150" y="10297"/>
                  </a:cubicBezTo>
                  <a:cubicBezTo>
                    <a:pt x="3189" y="10287"/>
                    <a:pt x="3220" y="10254"/>
                    <a:pt x="3225" y="10213"/>
                  </a:cubicBezTo>
                  <a:lnTo>
                    <a:pt x="4453" y="534"/>
                  </a:lnTo>
                  <a:cubicBezTo>
                    <a:pt x="4456" y="507"/>
                    <a:pt x="4450" y="480"/>
                    <a:pt x="4433" y="460"/>
                  </a:cubicBezTo>
                  <a:cubicBezTo>
                    <a:pt x="4417" y="439"/>
                    <a:pt x="4392" y="425"/>
                    <a:pt x="4367" y="422"/>
                  </a:cubicBezTo>
                  <a:cubicBezTo>
                    <a:pt x="4367" y="422"/>
                    <a:pt x="894" y="1"/>
                    <a:pt x="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" name="Google Shape;1029;p58"/>
            <p:cNvSpPr/>
            <p:nvPr/>
          </p:nvSpPr>
          <p:spPr>
            <a:xfrm>
              <a:off x="3429475" y="2338075"/>
              <a:ext cx="116700" cy="262500"/>
            </a:xfrm>
            <a:custGeom>
              <a:avLst/>
              <a:gdLst/>
              <a:ahLst/>
              <a:cxnLst/>
              <a:rect l="l" t="t" r="r" b="b"/>
              <a:pathLst>
                <a:path w="4668" h="10500" extrusionOk="0">
                  <a:moveTo>
                    <a:pt x="994" y="200"/>
                  </a:moveTo>
                  <a:lnTo>
                    <a:pt x="4458" y="621"/>
                  </a:lnTo>
                  <a:lnTo>
                    <a:pt x="3229" y="10302"/>
                  </a:lnTo>
                  <a:cubicBezTo>
                    <a:pt x="3229" y="10302"/>
                    <a:pt x="1188" y="7365"/>
                    <a:pt x="694" y="5034"/>
                  </a:cubicBezTo>
                  <a:cubicBezTo>
                    <a:pt x="199" y="2702"/>
                    <a:pt x="994" y="200"/>
                    <a:pt x="994" y="200"/>
                  </a:cubicBezTo>
                  <a:close/>
                  <a:moveTo>
                    <a:pt x="986" y="1"/>
                  </a:moveTo>
                  <a:lnTo>
                    <a:pt x="986" y="2"/>
                  </a:lnTo>
                  <a:cubicBezTo>
                    <a:pt x="902" y="5"/>
                    <a:pt x="830" y="60"/>
                    <a:pt x="806" y="140"/>
                  </a:cubicBezTo>
                  <a:cubicBezTo>
                    <a:pt x="772" y="244"/>
                    <a:pt x="1" y="2719"/>
                    <a:pt x="500" y="5075"/>
                  </a:cubicBezTo>
                  <a:cubicBezTo>
                    <a:pt x="997" y="7417"/>
                    <a:pt x="2982" y="10293"/>
                    <a:pt x="3067" y="10415"/>
                  </a:cubicBezTo>
                  <a:cubicBezTo>
                    <a:pt x="3103" y="10467"/>
                    <a:pt x="3163" y="10499"/>
                    <a:pt x="3228" y="10499"/>
                  </a:cubicBezTo>
                  <a:cubicBezTo>
                    <a:pt x="3231" y="10499"/>
                    <a:pt x="3235" y="10499"/>
                    <a:pt x="3238" y="10499"/>
                  </a:cubicBezTo>
                  <a:cubicBezTo>
                    <a:pt x="3250" y="10499"/>
                    <a:pt x="3263" y="10497"/>
                    <a:pt x="3276" y="10493"/>
                  </a:cubicBezTo>
                  <a:cubicBezTo>
                    <a:pt x="3356" y="10474"/>
                    <a:pt x="3416" y="10407"/>
                    <a:pt x="3426" y="10325"/>
                  </a:cubicBezTo>
                  <a:lnTo>
                    <a:pt x="4653" y="646"/>
                  </a:lnTo>
                  <a:cubicBezTo>
                    <a:pt x="4668" y="538"/>
                    <a:pt x="4590" y="438"/>
                    <a:pt x="4481" y="425"/>
                  </a:cubicBezTo>
                  <a:lnTo>
                    <a:pt x="1018" y="2"/>
                  </a:lnTo>
                  <a:cubicBezTo>
                    <a:pt x="1007" y="1"/>
                    <a:pt x="996" y="1"/>
                    <a:pt x="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0" name="Google Shape;1030;p58"/>
            <p:cNvSpPr/>
            <p:nvPr/>
          </p:nvSpPr>
          <p:spPr>
            <a:xfrm>
              <a:off x="3451425" y="2116775"/>
              <a:ext cx="856750" cy="990025"/>
            </a:xfrm>
            <a:custGeom>
              <a:avLst/>
              <a:gdLst/>
              <a:ahLst/>
              <a:cxnLst/>
              <a:rect l="l" t="t" r="r" b="b"/>
              <a:pathLst>
                <a:path w="34270" h="39601" extrusionOk="0">
                  <a:moveTo>
                    <a:pt x="7060" y="1"/>
                  </a:moveTo>
                  <a:cubicBezTo>
                    <a:pt x="6099" y="2290"/>
                    <a:pt x="4797" y="5770"/>
                    <a:pt x="3590" y="8886"/>
                  </a:cubicBezTo>
                  <a:cubicBezTo>
                    <a:pt x="2716" y="11144"/>
                    <a:pt x="1895" y="13214"/>
                    <a:pt x="1291" y="14495"/>
                  </a:cubicBezTo>
                  <a:cubicBezTo>
                    <a:pt x="1291" y="14495"/>
                    <a:pt x="1036" y="15588"/>
                    <a:pt x="790" y="17201"/>
                  </a:cubicBezTo>
                  <a:cubicBezTo>
                    <a:pt x="386" y="19817"/>
                    <a:pt x="1" y="23799"/>
                    <a:pt x="758" y="26676"/>
                  </a:cubicBezTo>
                  <a:cubicBezTo>
                    <a:pt x="758" y="26676"/>
                    <a:pt x="1972" y="32330"/>
                    <a:pt x="3032" y="35713"/>
                  </a:cubicBezTo>
                  <a:cubicBezTo>
                    <a:pt x="3371" y="36794"/>
                    <a:pt x="4258" y="37613"/>
                    <a:pt x="5364" y="37861"/>
                  </a:cubicBezTo>
                  <a:lnTo>
                    <a:pt x="12634" y="39483"/>
                  </a:lnTo>
                  <a:cubicBezTo>
                    <a:pt x="12695" y="39498"/>
                    <a:pt x="12758" y="39511"/>
                    <a:pt x="12820" y="39520"/>
                  </a:cubicBezTo>
                  <a:cubicBezTo>
                    <a:pt x="13108" y="39574"/>
                    <a:pt x="13399" y="39600"/>
                    <a:pt x="13689" y="39600"/>
                  </a:cubicBezTo>
                  <a:cubicBezTo>
                    <a:pt x="14369" y="39600"/>
                    <a:pt x="15045" y="39455"/>
                    <a:pt x="15670" y="39170"/>
                  </a:cubicBezTo>
                  <a:cubicBezTo>
                    <a:pt x="18864" y="37701"/>
                    <a:pt x="26335" y="33872"/>
                    <a:pt x="30282" y="28508"/>
                  </a:cubicBezTo>
                  <a:lnTo>
                    <a:pt x="34269" y="6742"/>
                  </a:lnTo>
                  <a:lnTo>
                    <a:pt x="21352" y="3542"/>
                  </a:lnTo>
                  <a:lnTo>
                    <a:pt x="70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1" name="Google Shape;1031;p58"/>
            <p:cNvSpPr/>
            <p:nvPr/>
          </p:nvSpPr>
          <p:spPr>
            <a:xfrm>
              <a:off x="3768700" y="2202850"/>
              <a:ext cx="542125" cy="906450"/>
            </a:xfrm>
            <a:custGeom>
              <a:avLst/>
              <a:gdLst/>
              <a:ahLst/>
              <a:cxnLst/>
              <a:rect l="l" t="t" r="r" b="b"/>
              <a:pathLst>
                <a:path w="21685" h="36258" extrusionOk="0">
                  <a:moveTo>
                    <a:pt x="8664" y="0"/>
                  </a:moveTo>
                  <a:cubicBezTo>
                    <a:pt x="8662" y="0"/>
                    <a:pt x="8659" y="0"/>
                    <a:pt x="8656" y="0"/>
                  </a:cubicBezTo>
                  <a:cubicBezTo>
                    <a:pt x="8637" y="2"/>
                    <a:pt x="8618" y="8"/>
                    <a:pt x="8602" y="20"/>
                  </a:cubicBezTo>
                  <a:cubicBezTo>
                    <a:pt x="8578" y="37"/>
                    <a:pt x="8564" y="64"/>
                    <a:pt x="8562" y="93"/>
                  </a:cubicBezTo>
                  <a:lnTo>
                    <a:pt x="7826" y="13677"/>
                  </a:lnTo>
                  <a:cubicBezTo>
                    <a:pt x="7722" y="13930"/>
                    <a:pt x="7600" y="15035"/>
                    <a:pt x="7141" y="19910"/>
                  </a:cubicBezTo>
                  <a:cubicBezTo>
                    <a:pt x="6835" y="23172"/>
                    <a:pt x="6488" y="26871"/>
                    <a:pt x="6311" y="27566"/>
                  </a:cubicBezTo>
                  <a:cubicBezTo>
                    <a:pt x="5979" y="28868"/>
                    <a:pt x="3671" y="34073"/>
                    <a:pt x="82" y="35990"/>
                  </a:cubicBezTo>
                  <a:cubicBezTo>
                    <a:pt x="0" y="36035"/>
                    <a:pt x="18" y="36158"/>
                    <a:pt x="110" y="36175"/>
                  </a:cubicBezTo>
                  <a:cubicBezTo>
                    <a:pt x="403" y="36229"/>
                    <a:pt x="701" y="36257"/>
                    <a:pt x="999" y="36257"/>
                  </a:cubicBezTo>
                  <a:cubicBezTo>
                    <a:pt x="1067" y="36257"/>
                    <a:pt x="1134" y="36256"/>
                    <a:pt x="1202" y="36253"/>
                  </a:cubicBezTo>
                  <a:cubicBezTo>
                    <a:pt x="1830" y="36226"/>
                    <a:pt x="2448" y="36078"/>
                    <a:pt x="3020" y="35817"/>
                  </a:cubicBezTo>
                  <a:cubicBezTo>
                    <a:pt x="6103" y="34400"/>
                    <a:pt x="13698" y="30521"/>
                    <a:pt x="17690" y="25083"/>
                  </a:cubicBezTo>
                  <a:lnTo>
                    <a:pt x="21676" y="3317"/>
                  </a:lnTo>
                  <a:cubicBezTo>
                    <a:pt x="21684" y="3265"/>
                    <a:pt x="21653" y="3215"/>
                    <a:pt x="21602" y="3203"/>
                  </a:cubicBezTo>
                  <a:lnTo>
                    <a:pt x="8684" y="3"/>
                  </a:lnTo>
                  <a:cubicBezTo>
                    <a:pt x="8678" y="1"/>
                    <a:pt x="8671" y="0"/>
                    <a:pt x="8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2" name="Google Shape;1032;p58"/>
            <p:cNvSpPr/>
            <p:nvPr/>
          </p:nvSpPr>
          <p:spPr>
            <a:xfrm>
              <a:off x="3765450" y="2200350"/>
              <a:ext cx="548050" cy="911400"/>
            </a:xfrm>
            <a:custGeom>
              <a:avLst/>
              <a:gdLst/>
              <a:ahLst/>
              <a:cxnLst/>
              <a:rect l="l" t="t" r="r" b="b"/>
              <a:pathLst>
                <a:path w="21922" h="36456" extrusionOk="0">
                  <a:moveTo>
                    <a:pt x="8791" y="199"/>
                  </a:moveTo>
                  <a:lnTo>
                    <a:pt x="21708" y="3399"/>
                  </a:lnTo>
                  <a:lnTo>
                    <a:pt x="17721" y="25165"/>
                  </a:lnTo>
                  <a:cubicBezTo>
                    <a:pt x="13774" y="30529"/>
                    <a:pt x="6303" y="34358"/>
                    <a:pt x="3109" y="35827"/>
                  </a:cubicBezTo>
                  <a:cubicBezTo>
                    <a:pt x="2547" y="36082"/>
                    <a:pt x="1944" y="36227"/>
                    <a:pt x="1327" y="36253"/>
                  </a:cubicBezTo>
                  <a:cubicBezTo>
                    <a:pt x="1260" y="36256"/>
                    <a:pt x="1192" y="36258"/>
                    <a:pt x="1124" y="36258"/>
                  </a:cubicBezTo>
                  <a:cubicBezTo>
                    <a:pt x="834" y="36258"/>
                    <a:pt x="544" y="36231"/>
                    <a:pt x="259" y="36177"/>
                  </a:cubicBezTo>
                  <a:cubicBezTo>
                    <a:pt x="3899" y="34232"/>
                    <a:pt x="6211" y="28963"/>
                    <a:pt x="6537" y="27691"/>
                  </a:cubicBezTo>
                  <a:cubicBezTo>
                    <a:pt x="6887" y="26315"/>
                    <a:pt x="7848" y="13808"/>
                    <a:pt x="8053" y="13800"/>
                  </a:cubicBezTo>
                  <a:lnTo>
                    <a:pt x="8791" y="199"/>
                  </a:lnTo>
                  <a:close/>
                  <a:moveTo>
                    <a:pt x="8783" y="1"/>
                  </a:moveTo>
                  <a:cubicBezTo>
                    <a:pt x="8681" y="5"/>
                    <a:pt x="8599" y="87"/>
                    <a:pt x="8594" y="189"/>
                  </a:cubicBezTo>
                  <a:lnTo>
                    <a:pt x="7856" y="13775"/>
                  </a:lnTo>
                  <a:cubicBezTo>
                    <a:pt x="7724" y="14174"/>
                    <a:pt x="7593" y="15507"/>
                    <a:pt x="7172" y="20007"/>
                  </a:cubicBezTo>
                  <a:cubicBezTo>
                    <a:pt x="6867" y="23264"/>
                    <a:pt x="6520" y="26954"/>
                    <a:pt x="6346" y="27642"/>
                  </a:cubicBezTo>
                  <a:cubicBezTo>
                    <a:pt x="6015" y="28934"/>
                    <a:pt x="3725" y="34101"/>
                    <a:pt x="165" y="36003"/>
                  </a:cubicBezTo>
                  <a:cubicBezTo>
                    <a:pt x="0" y="36091"/>
                    <a:pt x="38" y="36338"/>
                    <a:pt x="222" y="36372"/>
                  </a:cubicBezTo>
                  <a:cubicBezTo>
                    <a:pt x="520" y="36428"/>
                    <a:pt x="823" y="36456"/>
                    <a:pt x="1126" y="36456"/>
                  </a:cubicBezTo>
                  <a:cubicBezTo>
                    <a:pt x="1196" y="36456"/>
                    <a:pt x="1266" y="36454"/>
                    <a:pt x="1336" y="36451"/>
                  </a:cubicBezTo>
                  <a:cubicBezTo>
                    <a:pt x="1977" y="36424"/>
                    <a:pt x="2607" y="36273"/>
                    <a:pt x="3190" y="36007"/>
                  </a:cubicBezTo>
                  <a:cubicBezTo>
                    <a:pt x="6280" y="34586"/>
                    <a:pt x="13894" y="30699"/>
                    <a:pt x="17881" y="25283"/>
                  </a:cubicBezTo>
                  <a:cubicBezTo>
                    <a:pt x="17899" y="25258"/>
                    <a:pt x="17911" y="25230"/>
                    <a:pt x="17917" y="25201"/>
                  </a:cubicBezTo>
                  <a:lnTo>
                    <a:pt x="21903" y="3435"/>
                  </a:lnTo>
                  <a:cubicBezTo>
                    <a:pt x="21922" y="3332"/>
                    <a:pt x="21857" y="3232"/>
                    <a:pt x="21755" y="3207"/>
                  </a:cubicBezTo>
                  <a:lnTo>
                    <a:pt x="8839" y="7"/>
                  </a:lnTo>
                  <a:cubicBezTo>
                    <a:pt x="8821" y="2"/>
                    <a:pt x="8802" y="1"/>
                    <a:pt x="8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3" name="Google Shape;1033;p58"/>
            <p:cNvSpPr/>
            <p:nvPr/>
          </p:nvSpPr>
          <p:spPr>
            <a:xfrm>
              <a:off x="3468625" y="2336475"/>
              <a:ext cx="700925" cy="369375"/>
            </a:xfrm>
            <a:custGeom>
              <a:avLst/>
              <a:gdLst/>
              <a:ahLst/>
              <a:cxnLst/>
              <a:rect l="l" t="t" r="r" b="b"/>
              <a:pathLst>
                <a:path w="28037" h="14775" extrusionOk="0">
                  <a:moveTo>
                    <a:pt x="2897" y="0"/>
                  </a:moveTo>
                  <a:cubicBezTo>
                    <a:pt x="2858" y="1"/>
                    <a:pt x="2823" y="26"/>
                    <a:pt x="2809" y="63"/>
                  </a:cubicBezTo>
                  <a:cubicBezTo>
                    <a:pt x="2081" y="1948"/>
                    <a:pt x="1162" y="4288"/>
                    <a:pt x="508" y="5683"/>
                  </a:cubicBezTo>
                  <a:cubicBezTo>
                    <a:pt x="504" y="5695"/>
                    <a:pt x="248" y="6799"/>
                    <a:pt x="4" y="8397"/>
                  </a:cubicBezTo>
                  <a:cubicBezTo>
                    <a:pt x="0" y="8424"/>
                    <a:pt x="7" y="8452"/>
                    <a:pt x="24" y="8473"/>
                  </a:cubicBezTo>
                  <a:cubicBezTo>
                    <a:pt x="40" y="8494"/>
                    <a:pt x="65" y="8508"/>
                    <a:pt x="92" y="8510"/>
                  </a:cubicBezTo>
                  <a:cubicBezTo>
                    <a:pt x="2123" y="8709"/>
                    <a:pt x="3641" y="8809"/>
                    <a:pt x="4616" y="8809"/>
                  </a:cubicBezTo>
                  <a:cubicBezTo>
                    <a:pt x="4780" y="8809"/>
                    <a:pt x="4928" y="8806"/>
                    <a:pt x="5061" y="8801"/>
                  </a:cubicBezTo>
                  <a:cubicBezTo>
                    <a:pt x="5365" y="8787"/>
                    <a:pt x="5584" y="8759"/>
                    <a:pt x="5729" y="8717"/>
                  </a:cubicBezTo>
                  <a:cubicBezTo>
                    <a:pt x="6637" y="8447"/>
                    <a:pt x="7247" y="8149"/>
                    <a:pt x="7432" y="8053"/>
                  </a:cubicBezTo>
                  <a:cubicBezTo>
                    <a:pt x="7856" y="8385"/>
                    <a:pt x="10810" y="10669"/>
                    <a:pt x="12799" y="11406"/>
                  </a:cubicBezTo>
                  <a:cubicBezTo>
                    <a:pt x="14764" y="12135"/>
                    <a:pt x="25919" y="14775"/>
                    <a:pt x="26649" y="14775"/>
                  </a:cubicBezTo>
                  <a:cubicBezTo>
                    <a:pt x="26653" y="14775"/>
                    <a:pt x="26656" y="14775"/>
                    <a:pt x="26659" y="14775"/>
                  </a:cubicBezTo>
                  <a:lnTo>
                    <a:pt x="26694" y="14770"/>
                  </a:lnTo>
                  <a:cubicBezTo>
                    <a:pt x="27026" y="14688"/>
                    <a:pt x="27605" y="9127"/>
                    <a:pt x="28032" y="4477"/>
                  </a:cubicBezTo>
                  <a:cubicBezTo>
                    <a:pt x="28037" y="4426"/>
                    <a:pt x="28001" y="4380"/>
                    <a:pt x="27949" y="4371"/>
                  </a:cubicBezTo>
                  <a:cubicBezTo>
                    <a:pt x="27949" y="4371"/>
                    <a:pt x="2904" y="0"/>
                    <a:pt x="28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4" name="Google Shape;1034;p58"/>
            <p:cNvSpPr/>
            <p:nvPr/>
          </p:nvSpPr>
          <p:spPr>
            <a:xfrm>
              <a:off x="3465850" y="2333950"/>
              <a:ext cx="706275" cy="374375"/>
            </a:xfrm>
            <a:custGeom>
              <a:avLst/>
              <a:gdLst/>
              <a:ahLst/>
              <a:cxnLst/>
              <a:rect l="l" t="t" r="r" b="b"/>
              <a:pathLst>
                <a:path w="28251" h="14975" extrusionOk="0">
                  <a:moveTo>
                    <a:pt x="3004" y="0"/>
                  </a:moveTo>
                  <a:cubicBezTo>
                    <a:pt x="3004" y="0"/>
                    <a:pt x="3004" y="0"/>
                    <a:pt x="3005" y="0"/>
                  </a:cubicBezTo>
                  <a:lnTo>
                    <a:pt x="3005" y="0"/>
                  </a:lnTo>
                  <a:cubicBezTo>
                    <a:pt x="3005" y="0"/>
                    <a:pt x="3005" y="0"/>
                    <a:pt x="3005" y="0"/>
                  </a:cubicBezTo>
                  <a:close/>
                  <a:moveTo>
                    <a:pt x="3013" y="198"/>
                  </a:moveTo>
                  <a:lnTo>
                    <a:pt x="28045" y="4569"/>
                  </a:lnTo>
                  <a:cubicBezTo>
                    <a:pt x="28045" y="4569"/>
                    <a:pt x="27116" y="14691"/>
                    <a:pt x="26780" y="14775"/>
                  </a:cubicBezTo>
                  <a:cubicBezTo>
                    <a:pt x="26776" y="14775"/>
                    <a:pt x="26771" y="14776"/>
                    <a:pt x="26767" y="14776"/>
                  </a:cubicBezTo>
                  <a:cubicBezTo>
                    <a:pt x="26764" y="14776"/>
                    <a:pt x="26762" y="14776"/>
                    <a:pt x="26759" y="14776"/>
                  </a:cubicBezTo>
                  <a:cubicBezTo>
                    <a:pt x="26108" y="14776"/>
                    <a:pt x="15056" y="12198"/>
                    <a:pt x="12946" y="11414"/>
                  </a:cubicBezTo>
                  <a:cubicBezTo>
                    <a:pt x="10798" y="10619"/>
                    <a:pt x="7553" y="8035"/>
                    <a:pt x="7553" y="8035"/>
                  </a:cubicBezTo>
                  <a:cubicBezTo>
                    <a:pt x="7553" y="8035"/>
                    <a:pt x="6890" y="8403"/>
                    <a:pt x="5814" y="8723"/>
                  </a:cubicBezTo>
                  <a:cubicBezTo>
                    <a:pt x="5670" y="8765"/>
                    <a:pt x="5447" y="8790"/>
                    <a:pt x="5168" y="8802"/>
                  </a:cubicBezTo>
                  <a:cubicBezTo>
                    <a:pt x="5034" y="8808"/>
                    <a:pt x="4887" y="8810"/>
                    <a:pt x="4730" y="8810"/>
                  </a:cubicBezTo>
                  <a:cubicBezTo>
                    <a:pt x="3435" y="8810"/>
                    <a:pt x="1441" y="8632"/>
                    <a:pt x="213" y="8513"/>
                  </a:cubicBezTo>
                  <a:cubicBezTo>
                    <a:pt x="459" y="6900"/>
                    <a:pt x="715" y="5806"/>
                    <a:pt x="715" y="5806"/>
                  </a:cubicBezTo>
                  <a:cubicBezTo>
                    <a:pt x="1318" y="4525"/>
                    <a:pt x="2141" y="2455"/>
                    <a:pt x="3013" y="198"/>
                  </a:cubicBezTo>
                  <a:close/>
                  <a:moveTo>
                    <a:pt x="3005" y="0"/>
                  </a:moveTo>
                  <a:cubicBezTo>
                    <a:pt x="2925" y="4"/>
                    <a:pt x="2856" y="54"/>
                    <a:pt x="2828" y="127"/>
                  </a:cubicBezTo>
                  <a:cubicBezTo>
                    <a:pt x="2053" y="2132"/>
                    <a:pt x="1176" y="4363"/>
                    <a:pt x="536" y="5722"/>
                  </a:cubicBezTo>
                  <a:cubicBezTo>
                    <a:pt x="530" y="5734"/>
                    <a:pt x="525" y="5747"/>
                    <a:pt x="523" y="5761"/>
                  </a:cubicBezTo>
                  <a:cubicBezTo>
                    <a:pt x="519" y="5772"/>
                    <a:pt x="262" y="6881"/>
                    <a:pt x="17" y="8482"/>
                  </a:cubicBezTo>
                  <a:cubicBezTo>
                    <a:pt x="0" y="8595"/>
                    <a:pt x="81" y="8698"/>
                    <a:pt x="194" y="8709"/>
                  </a:cubicBezTo>
                  <a:cubicBezTo>
                    <a:pt x="2229" y="8909"/>
                    <a:pt x="3751" y="9008"/>
                    <a:pt x="4731" y="9008"/>
                  </a:cubicBezTo>
                  <a:cubicBezTo>
                    <a:pt x="4895" y="9008"/>
                    <a:pt x="5044" y="9006"/>
                    <a:pt x="5177" y="9000"/>
                  </a:cubicBezTo>
                  <a:cubicBezTo>
                    <a:pt x="5489" y="8986"/>
                    <a:pt x="5715" y="8958"/>
                    <a:pt x="5869" y="8913"/>
                  </a:cubicBezTo>
                  <a:cubicBezTo>
                    <a:pt x="6706" y="8665"/>
                    <a:pt x="7293" y="8391"/>
                    <a:pt x="7532" y="8270"/>
                  </a:cubicBezTo>
                  <a:cubicBezTo>
                    <a:pt x="8108" y="8721"/>
                    <a:pt x="10913" y="10872"/>
                    <a:pt x="12877" y="11600"/>
                  </a:cubicBezTo>
                  <a:cubicBezTo>
                    <a:pt x="14893" y="12348"/>
                    <a:pt x="25961" y="14974"/>
                    <a:pt x="26762" y="14974"/>
                  </a:cubicBezTo>
                  <a:cubicBezTo>
                    <a:pt x="26767" y="14974"/>
                    <a:pt x="26771" y="14974"/>
                    <a:pt x="26775" y="14974"/>
                  </a:cubicBezTo>
                  <a:cubicBezTo>
                    <a:pt x="26791" y="14973"/>
                    <a:pt x="26808" y="14971"/>
                    <a:pt x="26826" y="14967"/>
                  </a:cubicBezTo>
                  <a:cubicBezTo>
                    <a:pt x="26994" y="14925"/>
                    <a:pt x="27301" y="14849"/>
                    <a:pt x="28242" y="4587"/>
                  </a:cubicBezTo>
                  <a:cubicBezTo>
                    <a:pt x="28250" y="4484"/>
                    <a:pt x="28180" y="4391"/>
                    <a:pt x="28078" y="4373"/>
                  </a:cubicBezTo>
                  <a:lnTo>
                    <a:pt x="3047" y="4"/>
                  </a:lnTo>
                  <a:cubicBezTo>
                    <a:pt x="3033" y="2"/>
                    <a:pt x="3019" y="0"/>
                    <a:pt x="30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5" name="Google Shape;1035;p58"/>
            <p:cNvSpPr/>
            <p:nvPr/>
          </p:nvSpPr>
          <p:spPr>
            <a:xfrm>
              <a:off x="3999550" y="2366250"/>
              <a:ext cx="357375" cy="528800"/>
            </a:xfrm>
            <a:custGeom>
              <a:avLst/>
              <a:gdLst/>
              <a:ahLst/>
              <a:cxnLst/>
              <a:rect l="l" t="t" r="r" b="b"/>
              <a:pathLst>
                <a:path w="14295" h="21152" extrusionOk="0">
                  <a:moveTo>
                    <a:pt x="6742" y="0"/>
                  </a:moveTo>
                  <a:cubicBezTo>
                    <a:pt x="5937" y="0"/>
                    <a:pt x="5127" y="21"/>
                    <a:pt x="4351" y="55"/>
                  </a:cubicBezTo>
                  <a:cubicBezTo>
                    <a:pt x="2015" y="155"/>
                    <a:pt x="114" y="360"/>
                    <a:pt x="95" y="362"/>
                  </a:cubicBezTo>
                  <a:cubicBezTo>
                    <a:pt x="41" y="368"/>
                    <a:pt x="0" y="419"/>
                    <a:pt x="8" y="474"/>
                  </a:cubicBezTo>
                  <a:cubicBezTo>
                    <a:pt x="38" y="686"/>
                    <a:pt x="765" y="5655"/>
                    <a:pt x="3161" y="7423"/>
                  </a:cubicBezTo>
                  <a:lnTo>
                    <a:pt x="2840" y="14128"/>
                  </a:lnTo>
                  <a:cubicBezTo>
                    <a:pt x="2838" y="14155"/>
                    <a:pt x="2848" y="14182"/>
                    <a:pt x="2867" y="14201"/>
                  </a:cubicBezTo>
                  <a:cubicBezTo>
                    <a:pt x="2886" y="14221"/>
                    <a:pt x="2912" y="14231"/>
                    <a:pt x="2940" y="14231"/>
                  </a:cubicBezTo>
                  <a:lnTo>
                    <a:pt x="6456" y="14179"/>
                  </a:lnTo>
                  <a:lnTo>
                    <a:pt x="5202" y="16806"/>
                  </a:lnTo>
                  <a:lnTo>
                    <a:pt x="5895" y="21068"/>
                  </a:lnTo>
                  <a:cubicBezTo>
                    <a:pt x="5903" y="21116"/>
                    <a:pt x="5944" y="21151"/>
                    <a:pt x="5992" y="21151"/>
                  </a:cubicBezTo>
                  <a:cubicBezTo>
                    <a:pt x="5994" y="21151"/>
                    <a:pt x="5995" y="21151"/>
                    <a:pt x="5997" y="21151"/>
                  </a:cubicBezTo>
                  <a:cubicBezTo>
                    <a:pt x="6011" y="21151"/>
                    <a:pt x="6026" y="21147"/>
                    <a:pt x="6039" y="21140"/>
                  </a:cubicBezTo>
                  <a:cubicBezTo>
                    <a:pt x="6084" y="21115"/>
                    <a:pt x="10609" y="18664"/>
                    <a:pt x="11643" y="14233"/>
                  </a:cubicBezTo>
                  <a:cubicBezTo>
                    <a:pt x="11838" y="13404"/>
                    <a:pt x="12058" y="12533"/>
                    <a:pt x="12281" y="11647"/>
                  </a:cubicBezTo>
                  <a:cubicBezTo>
                    <a:pt x="13270" y="7724"/>
                    <a:pt x="14294" y="3667"/>
                    <a:pt x="13532" y="1593"/>
                  </a:cubicBezTo>
                  <a:cubicBezTo>
                    <a:pt x="13070" y="337"/>
                    <a:pt x="9951" y="0"/>
                    <a:pt x="6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6" name="Google Shape;1036;p58"/>
            <p:cNvSpPr/>
            <p:nvPr/>
          </p:nvSpPr>
          <p:spPr>
            <a:xfrm>
              <a:off x="3996900" y="2363750"/>
              <a:ext cx="362600" cy="533775"/>
            </a:xfrm>
            <a:custGeom>
              <a:avLst/>
              <a:gdLst/>
              <a:ahLst/>
              <a:cxnLst/>
              <a:rect l="l" t="t" r="r" b="b"/>
              <a:pathLst>
                <a:path w="14504" h="21351" extrusionOk="0">
                  <a:moveTo>
                    <a:pt x="6867" y="199"/>
                  </a:moveTo>
                  <a:cubicBezTo>
                    <a:pt x="9977" y="199"/>
                    <a:pt x="13098" y="514"/>
                    <a:pt x="13545" y="1728"/>
                  </a:cubicBezTo>
                  <a:cubicBezTo>
                    <a:pt x="14470" y="4242"/>
                    <a:pt x="12691" y="9873"/>
                    <a:pt x="11654" y="14311"/>
                  </a:cubicBezTo>
                  <a:cubicBezTo>
                    <a:pt x="10618" y="18749"/>
                    <a:pt x="6098" y="21153"/>
                    <a:pt x="6098" y="21153"/>
                  </a:cubicBezTo>
                  <a:lnTo>
                    <a:pt x="5406" y="16890"/>
                  </a:lnTo>
                  <a:lnTo>
                    <a:pt x="6720" y="14178"/>
                  </a:lnTo>
                  <a:lnTo>
                    <a:pt x="3045" y="14233"/>
                  </a:lnTo>
                  <a:lnTo>
                    <a:pt x="3045" y="14233"/>
                  </a:lnTo>
                  <a:lnTo>
                    <a:pt x="3369" y="7475"/>
                  </a:lnTo>
                  <a:cubicBezTo>
                    <a:pt x="945" y="5740"/>
                    <a:pt x="213" y="560"/>
                    <a:pt x="213" y="560"/>
                  </a:cubicBezTo>
                  <a:cubicBezTo>
                    <a:pt x="213" y="560"/>
                    <a:pt x="2102" y="355"/>
                    <a:pt x="4461" y="254"/>
                  </a:cubicBezTo>
                  <a:cubicBezTo>
                    <a:pt x="5230" y="221"/>
                    <a:pt x="6048" y="199"/>
                    <a:pt x="6867" y="199"/>
                  </a:cubicBezTo>
                  <a:close/>
                  <a:moveTo>
                    <a:pt x="6909" y="0"/>
                  </a:moveTo>
                  <a:cubicBezTo>
                    <a:pt x="6152" y="0"/>
                    <a:pt x="5333" y="19"/>
                    <a:pt x="4452" y="56"/>
                  </a:cubicBezTo>
                  <a:cubicBezTo>
                    <a:pt x="2113" y="157"/>
                    <a:pt x="209" y="361"/>
                    <a:pt x="190" y="364"/>
                  </a:cubicBezTo>
                  <a:cubicBezTo>
                    <a:pt x="80" y="376"/>
                    <a:pt x="0" y="478"/>
                    <a:pt x="16" y="588"/>
                  </a:cubicBezTo>
                  <a:cubicBezTo>
                    <a:pt x="46" y="801"/>
                    <a:pt x="771" y="5752"/>
                    <a:pt x="3166" y="7572"/>
                  </a:cubicBezTo>
                  <a:lnTo>
                    <a:pt x="2847" y="14224"/>
                  </a:lnTo>
                  <a:cubicBezTo>
                    <a:pt x="2841" y="14336"/>
                    <a:pt x="2931" y="14431"/>
                    <a:pt x="3043" y="14431"/>
                  </a:cubicBezTo>
                  <a:cubicBezTo>
                    <a:pt x="3044" y="14431"/>
                    <a:pt x="3046" y="14431"/>
                    <a:pt x="3047" y="14431"/>
                  </a:cubicBezTo>
                  <a:lnTo>
                    <a:pt x="6401" y="14380"/>
                  </a:lnTo>
                  <a:lnTo>
                    <a:pt x="6401" y="14380"/>
                  </a:lnTo>
                  <a:lnTo>
                    <a:pt x="5227" y="16804"/>
                  </a:lnTo>
                  <a:cubicBezTo>
                    <a:pt x="5209" y="16841"/>
                    <a:pt x="5204" y="16883"/>
                    <a:pt x="5211" y="16923"/>
                  </a:cubicBezTo>
                  <a:lnTo>
                    <a:pt x="5904" y="21184"/>
                  </a:lnTo>
                  <a:cubicBezTo>
                    <a:pt x="5920" y="21284"/>
                    <a:pt x="6006" y="21350"/>
                    <a:pt x="6099" y="21350"/>
                  </a:cubicBezTo>
                  <a:cubicBezTo>
                    <a:pt x="6130" y="21350"/>
                    <a:pt x="6162" y="21343"/>
                    <a:pt x="6192" y="21327"/>
                  </a:cubicBezTo>
                  <a:cubicBezTo>
                    <a:pt x="6380" y="21228"/>
                    <a:pt x="10801" y="18829"/>
                    <a:pt x="11846" y="14356"/>
                  </a:cubicBezTo>
                  <a:cubicBezTo>
                    <a:pt x="12040" y="13526"/>
                    <a:pt x="12260" y="12654"/>
                    <a:pt x="12484" y="11768"/>
                  </a:cubicBezTo>
                  <a:cubicBezTo>
                    <a:pt x="13476" y="7832"/>
                    <a:pt x="14503" y="3761"/>
                    <a:pt x="13730" y="1660"/>
                  </a:cubicBezTo>
                  <a:cubicBezTo>
                    <a:pt x="13324" y="555"/>
                    <a:pt x="11034" y="0"/>
                    <a:pt x="6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7" name="Google Shape;1037;p58"/>
            <p:cNvSpPr/>
            <p:nvPr/>
          </p:nvSpPr>
          <p:spPr>
            <a:xfrm>
              <a:off x="4130725" y="2601400"/>
              <a:ext cx="168300" cy="185500"/>
            </a:xfrm>
            <a:custGeom>
              <a:avLst/>
              <a:gdLst/>
              <a:ahLst/>
              <a:cxnLst/>
              <a:rect l="l" t="t" r="r" b="b"/>
              <a:pathLst>
                <a:path w="6732" h="7420" extrusionOk="0">
                  <a:moveTo>
                    <a:pt x="3011" y="0"/>
                  </a:moveTo>
                  <a:cubicBezTo>
                    <a:pt x="1308" y="0"/>
                    <a:pt x="176" y="1692"/>
                    <a:pt x="176" y="1692"/>
                  </a:cubicBezTo>
                  <a:lnTo>
                    <a:pt x="1" y="7419"/>
                  </a:lnTo>
                  <a:cubicBezTo>
                    <a:pt x="4709" y="7386"/>
                    <a:pt x="6732" y="1579"/>
                    <a:pt x="4323" y="337"/>
                  </a:cubicBezTo>
                  <a:cubicBezTo>
                    <a:pt x="3858" y="97"/>
                    <a:pt x="3418" y="0"/>
                    <a:pt x="30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8" name="Google Shape;1038;p58"/>
            <p:cNvSpPr/>
            <p:nvPr/>
          </p:nvSpPr>
          <p:spPr>
            <a:xfrm>
              <a:off x="3338250" y="1881075"/>
              <a:ext cx="1080925" cy="659225"/>
            </a:xfrm>
            <a:custGeom>
              <a:avLst/>
              <a:gdLst/>
              <a:ahLst/>
              <a:cxnLst/>
              <a:rect l="l" t="t" r="r" b="b"/>
              <a:pathLst>
                <a:path w="43237" h="26369" extrusionOk="0">
                  <a:moveTo>
                    <a:pt x="22212" y="0"/>
                  </a:moveTo>
                  <a:cubicBezTo>
                    <a:pt x="10786" y="0"/>
                    <a:pt x="5106" y="12155"/>
                    <a:pt x="5106" y="12155"/>
                  </a:cubicBezTo>
                  <a:lnTo>
                    <a:pt x="4676" y="13391"/>
                  </a:lnTo>
                  <a:lnTo>
                    <a:pt x="3915" y="15565"/>
                  </a:lnTo>
                  <a:lnTo>
                    <a:pt x="467" y="16865"/>
                  </a:lnTo>
                  <a:cubicBezTo>
                    <a:pt x="8" y="17041"/>
                    <a:pt x="0" y="17730"/>
                    <a:pt x="454" y="17912"/>
                  </a:cubicBezTo>
                  <a:cubicBezTo>
                    <a:pt x="3973" y="19323"/>
                    <a:pt x="14047" y="23087"/>
                    <a:pt x="24616" y="24479"/>
                  </a:cubicBezTo>
                  <a:cubicBezTo>
                    <a:pt x="26373" y="24710"/>
                    <a:pt x="28141" y="24879"/>
                    <a:pt x="29896" y="24956"/>
                  </a:cubicBezTo>
                  <a:cubicBezTo>
                    <a:pt x="33661" y="25658"/>
                    <a:pt x="37273" y="26169"/>
                    <a:pt x="40440" y="26368"/>
                  </a:cubicBezTo>
                  <a:cubicBezTo>
                    <a:pt x="40440" y="26368"/>
                    <a:pt x="43236" y="6025"/>
                    <a:pt x="27964" y="976"/>
                  </a:cubicBezTo>
                  <a:cubicBezTo>
                    <a:pt x="26632" y="535"/>
                    <a:pt x="25359" y="256"/>
                    <a:pt x="24142" y="114"/>
                  </a:cubicBezTo>
                  <a:cubicBezTo>
                    <a:pt x="23482" y="37"/>
                    <a:pt x="22838" y="0"/>
                    <a:pt x="22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9" name="Google Shape;1039;p58"/>
            <p:cNvSpPr/>
            <p:nvPr/>
          </p:nvSpPr>
          <p:spPr>
            <a:xfrm>
              <a:off x="3559200" y="2650800"/>
              <a:ext cx="146950" cy="69100"/>
            </a:xfrm>
            <a:custGeom>
              <a:avLst/>
              <a:gdLst/>
              <a:ahLst/>
              <a:cxnLst/>
              <a:rect l="l" t="t" r="r" b="b"/>
              <a:pathLst>
                <a:path w="5878" h="2764" extrusionOk="0">
                  <a:moveTo>
                    <a:pt x="105" y="0"/>
                  </a:moveTo>
                  <a:cubicBezTo>
                    <a:pt x="104" y="0"/>
                    <a:pt x="103" y="0"/>
                    <a:pt x="102" y="0"/>
                  </a:cubicBezTo>
                  <a:cubicBezTo>
                    <a:pt x="88" y="1"/>
                    <a:pt x="75" y="5"/>
                    <a:pt x="62" y="10"/>
                  </a:cubicBezTo>
                  <a:cubicBezTo>
                    <a:pt x="23" y="30"/>
                    <a:pt x="1" y="74"/>
                    <a:pt x="9" y="118"/>
                  </a:cubicBezTo>
                  <a:cubicBezTo>
                    <a:pt x="26" y="207"/>
                    <a:pt x="430" y="2309"/>
                    <a:pt x="1613" y="2683"/>
                  </a:cubicBezTo>
                  <a:cubicBezTo>
                    <a:pt x="1785" y="2737"/>
                    <a:pt x="1977" y="2764"/>
                    <a:pt x="2185" y="2764"/>
                  </a:cubicBezTo>
                  <a:cubicBezTo>
                    <a:pt x="2218" y="2764"/>
                    <a:pt x="2251" y="2763"/>
                    <a:pt x="2285" y="2762"/>
                  </a:cubicBezTo>
                  <a:cubicBezTo>
                    <a:pt x="2938" y="2734"/>
                    <a:pt x="3611" y="2462"/>
                    <a:pt x="4056" y="2282"/>
                  </a:cubicBezTo>
                  <a:cubicBezTo>
                    <a:pt x="4224" y="2214"/>
                    <a:pt x="4396" y="2145"/>
                    <a:pt x="4390" y="2093"/>
                  </a:cubicBezTo>
                  <a:lnTo>
                    <a:pt x="4390" y="2093"/>
                  </a:lnTo>
                  <a:cubicBezTo>
                    <a:pt x="4452" y="2260"/>
                    <a:pt x="5040" y="2527"/>
                    <a:pt x="5386" y="2671"/>
                  </a:cubicBezTo>
                  <a:cubicBezTo>
                    <a:pt x="5399" y="2677"/>
                    <a:pt x="5414" y="2679"/>
                    <a:pt x="5427" y="2679"/>
                  </a:cubicBezTo>
                  <a:cubicBezTo>
                    <a:pt x="5452" y="2678"/>
                    <a:pt x="5474" y="2668"/>
                    <a:pt x="5491" y="2652"/>
                  </a:cubicBezTo>
                  <a:cubicBezTo>
                    <a:pt x="5506" y="2638"/>
                    <a:pt x="5878" y="2284"/>
                    <a:pt x="5742" y="1827"/>
                  </a:cubicBezTo>
                  <a:cubicBezTo>
                    <a:pt x="5612" y="1383"/>
                    <a:pt x="4678" y="1119"/>
                    <a:pt x="4512" y="1094"/>
                  </a:cubicBezTo>
                  <a:cubicBezTo>
                    <a:pt x="4502" y="1098"/>
                    <a:pt x="3533" y="1455"/>
                    <a:pt x="2698" y="1491"/>
                  </a:cubicBezTo>
                  <a:cubicBezTo>
                    <a:pt x="2654" y="1492"/>
                    <a:pt x="2610" y="1493"/>
                    <a:pt x="2569" y="1493"/>
                  </a:cubicBezTo>
                  <a:cubicBezTo>
                    <a:pt x="2338" y="1493"/>
                    <a:pt x="2143" y="1465"/>
                    <a:pt x="1989" y="1409"/>
                  </a:cubicBezTo>
                  <a:cubicBezTo>
                    <a:pt x="1140" y="1101"/>
                    <a:pt x="190" y="44"/>
                    <a:pt x="180" y="34"/>
                  </a:cubicBezTo>
                  <a:cubicBezTo>
                    <a:pt x="161" y="12"/>
                    <a:pt x="134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0" name="Google Shape;1040;p58"/>
            <p:cNvSpPr/>
            <p:nvPr/>
          </p:nvSpPr>
          <p:spPr>
            <a:xfrm>
              <a:off x="3534175" y="2812900"/>
              <a:ext cx="199800" cy="63650"/>
            </a:xfrm>
            <a:custGeom>
              <a:avLst/>
              <a:gdLst/>
              <a:ahLst/>
              <a:cxnLst/>
              <a:rect l="l" t="t" r="r" b="b"/>
              <a:pathLst>
                <a:path w="7992" h="2546" extrusionOk="0">
                  <a:moveTo>
                    <a:pt x="1514" y="1"/>
                  </a:moveTo>
                  <a:cubicBezTo>
                    <a:pt x="1439" y="1"/>
                    <a:pt x="1360" y="2"/>
                    <a:pt x="1279" y="6"/>
                  </a:cubicBezTo>
                  <a:cubicBezTo>
                    <a:pt x="777" y="27"/>
                    <a:pt x="348" y="106"/>
                    <a:pt x="268" y="148"/>
                  </a:cubicBezTo>
                  <a:cubicBezTo>
                    <a:pt x="241" y="185"/>
                    <a:pt x="0" y="517"/>
                    <a:pt x="61" y="778"/>
                  </a:cubicBezTo>
                  <a:cubicBezTo>
                    <a:pt x="83" y="877"/>
                    <a:pt x="149" y="958"/>
                    <a:pt x="239" y="1002"/>
                  </a:cubicBezTo>
                  <a:cubicBezTo>
                    <a:pt x="320" y="1044"/>
                    <a:pt x="431" y="1064"/>
                    <a:pt x="579" y="1064"/>
                  </a:cubicBezTo>
                  <a:cubicBezTo>
                    <a:pt x="604" y="1064"/>
                    <a:pt x="629" y="1063"/>
                    <a:pt x="656" y="1062"/>
                  </a:cubicBezTo>
                  <a:cubicBezTo>
                    <a:pt x="1048" y="1045"/>
                    <a:pt x="1550" y="914"/>
                    <a:pt x="1711" y="868"/>
                  </a:cubicBezTo>
                  <a:cubicBezTo>
                    <a:pt x="1882" y="1010"/>
                    <a:pt x="2536" y="1533"/>
                    <a:pt x="2972" y="1601"/>
                  </a:cubicBezTo>
                  <a:cubicBezTo>
                    <a:pt x="3032" y="1610"/>
                    <a:pt x="3092" y="1614"/>
                    <a:pt x="3152" y="1614"/>
                  </a:cubicBezTo>
                  <a:cubicBezTo>
                    <a:pt x="3175" y="1614"/>
                    <a:pt x="3198" y="1614"/>
                    <a:pt x="3221" y="1612"/>
                  </a:cubicBezTo>
                  <a:cubicBezTo>
                    <a:pt x="3379" y="1605"/>
                    <a:pt x="3552" y="1578"/>
                    <a:pt x="3733" y="1549"/>
                  </a:cubicBezTo>
                  <a:cubicBezTo>
                    <a:pt x="3919" y="1520"/>
                    <a:pt x="4111" y="1488"/>
                    <a:pt x="4299" y="1480"/>
                  </a:cubicBezTo>
                  <a:cubicBezTo>
                    <a:pt x="4330" y="1479"/>
                    <a:pt x="4360" y="1478"/>
                    <a:pt x="4388" y="1478"/>
                  </a:cubicBezTo>
                  <a:cubicBezTo>
                    <a:pt x="4523" y="1478"/>
                    <a:pt x="4639" y="1493"/>
                    <a:pt x="4742" y="1522"/>
                  </a:cubicBezTo>
                  <a:cubicBezTo>
                    <a:pt x="4931" y="1577"/>
                    <a:pt x="5224" y="1729"/>
                    <a:pt x="5534" y="1890"/>
                  </a:cubicBezTo>
                  <a:cubicBezTo>
                    <a:pt x="6126" y="2198"/>
                    <a:pt x="6794" y="2546"/>
                    <a:pt x="7302" y="2546"/>
                  </a:cubicBezTo>
                  <a:cubicBezTo>
                    <a:pt x="7318" y="2546"/>
                    <a:pt x="7333" y="2546"/>
                    <a:pt x="7348" y="2545"/>
                  </a:cubicBezTo>
                  <a:cubicBezTo>
                    <a:pt x="7351" y="2545"/>
                    <a:pt x="7405" y="2542"/>
                    <a:pt x="7408" y="2542"/>
                  </a:cubicBezTo>
                  <a:cubicBezTo>
                    <a:pt x="7841" y="2497"/>
                    <a:pt x="7991" y="2279"/>
                    <a:pt x="7987" y="2091"/>
                  </a:cubicBezTo>
                  <a:cubicBezTo>
                    <a:pt x="7981" y="1853"/>
                    <a:pt x="7752" y="1654"/>
                    <a:pt x="7466" y="1637"/>
                  </a:cubicBezTo>
                  <a:cubicBezTo>
                    <a:pt x="7167" y="1619"/>
                    <a:pt x="6745" y="1419"/>
                    <a:pt x="6255" y="1186"/>
                  </a:cubicBezTo>
                  <a:cubicBezTo>
                    <a:pt x="6014" y="1071"/>
                    <a:pt x="5757" y="949"/>
                    <a:pt x="5492" y="838"/>
                  </a:cubicBezTo>
                  <a:cubicBezTo>
                    <a:pt x="4921" y="598"/>
                    <a:pt x="4104" y="550"/>
                    <a:pt x="3659" y="550"/>
                  </a:cubicBezTo>
                  <a:cubicBezTo>
                    <a:pt x="3582" y="550"/>
                    <a:pt x="3517" y="551"/>
                    <a:pt x="3465" y="554"/>
                  </a:cubicBezTo>
                  <a:cubicBezTo>
                    <a:pt x="3384" y="557"/>
                    <a:pt x="3338" y="562"/>
                    <a:pt x="3339" y="567"/>
                  </a:cubicBezTo>
                  <a:cubicBezTo>
                    <a:pt x="3316" y="550"/>
                    <a:pt x="2778" y="151"/>
                    <a:pt x="2052" y="37"/>
                  </a:cubicBezTo>
                  <a:cubicBezTo>
                    <a:pt x="1895" y="13"/>
                    <a:pt x="1715" y="1"/>
                    <a:pt x="1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1" name="Google Shape;1041;p58"/>
            <p:cNvSpPr/>
            <p:nvPr/>
          </p:nvSpPr>
          <p:spPr>
            <a:xfrm>
              <a:off x="3531575" y="2810425"/>
              <a:ext cx="206250" cy="68625"/>
            </a:xfrm>
            <a:custGeom>
              <a:avLst/>
              <a:gdLst/>
              <a:ahLst/>
              <a:cxnLst/>
              <a:rect l="l" t="t" r="r" b="b"/>
              <a:pathLst>
                <a:path w="8250" h="2745" extrusionOk="0">
                  <a:moveTo>
                    <a:pt x="1621" y="198"/>
                  </a:moveTo>
                  <a:cubicBezTo>
                    <a:pt x="1798" y="198"/>
                    <a:pt x="1977" y="208"/>
                    <a:pt x="2140" y="233"/>
                  </a:cubicBezTo>
                  <a:cubicBezTo>
                    <a:pt x="2850" y="344"/>
                    <a:pt x="3385" y="744"/>
                    <a:pt x="3385" y="744"/>
                  </a:cubicBezTo>
                  <a:cubicBezTo>
                    <a:pt x="3385" y="744"/>
                    <a:pt x="3473" y="740"/>
                    <a:pt x="3617" y="740"/>
                  </a:cubicBezTo>
                  <a:cubicBezTo>
                    <a:pt x="4041" y="740"/>
                    <a:pt x="4951" y="773"/>
                    <a:pt x="5557" y="1027"/>
                  </a:cubicBezTo>
                  <a:cubicBezTo>
                    <a:pt x="6371" y="1368"/>
                    <a:pt x="7095" y="1808"/>
                    <a:pt x="7565" y="1833"/>
                  </a:cubicBezTo>
                  <a:cubicBezTo>
                    <a:pt x="8036" y="1860"/>
                    <a:pt x="8250" y="2463"/>
                    <a:pt x="7501" y="2541"/>
                  </a:cubicBezTo>
                  <a:cubicBezTo>
                    <a:pt x="7484" y="2543"/>
                    <a:pt x="7466" y="2544"/>
                    <a:pt x="7448" y="2545"/>
                  </a:cubicBezTo>
                  <a:cubicBezTo>
                    <a:pt x="7435" y="2546"/>
                    <a:pt x="7422" y="2546"/>
                    <a:pt x="7408" y="2546"/>
                  </a:cubicBezTo>
                  <a:cubicBezTo>
                    <a:pt x="6650" y="2546"/>
                    <a:pt x="5422" y="1683"/>
                    <a:pt x="4874" y="1526"/>
                  </a:cubicBezTo>
                  <a:cubicBezTo>
                    <a:pt x="4753" y="1491"/>
                    <a:pt x="4623" y="1478"/>
                    <a:pt x="4490" y="1478"/>
                  </a:cubicBezTo>
                  <a:cubicBezTo>
                    <a:pt x="4460" y="1478"/>
                    <a:pt x="4430" y="1479"/>
                    <a:pt x="4400" y="1480"/>
                  </a:cubicBezTo>
                  <a:cubicBezTo>
                    <a:pt x="4030" y="1496"/>
                    <a:pt x="3642" y="1598"/>
                    <a:pt x="3322" y="1612"/>
                  </a:cubicBezTo>
                  <a:cubicBezTo>
                    <a:pt x="3300" y="1613"/>
                    <a:pt x="3278" y="1614"/>
                    <a:pt x="3256" y="1614"/>
                  </a:cubicBezTo>
                  <a:cubicBezTo>
                    <a:pt x="3201" y="1614"/>
                    <a:pt x="3146" y="1610"/>
                    <a:pt x="3092" y="1602"/>
                  </a:cubicBezTo>
                  <a:cubicBezTo>
                    <a:pt x="2619" y="1528"/>
                    <a:pt x="1838" y="857"/>
                    <a:pt x="1838" y="857"/>
                  </a:cubicBezTo>
                  <a:cubicBezTo>
                    <a:pt x="1838" y="857"/>
                    <a:pt x="1212" y="1043"/>
                    <a:pt x="757" y="1062"/>
                  </a:cubicBezTo>
                  <a:cubicBezTo>
                    <a:pt x="732" y="1063"/>
                    <a:pt x="707" y="1063"/>
                    <a:pt x="683" y="1063"/>
                  </a:cubicBezTo>
                  <a:cubicBezTo>
                    <a:pt x="563" y="1063"/>
                    <a:pt x="459" y="1049"/>
                    <a:pt x="389" y="1013"/>
                  </a:cubicBezTo>
                  <a:cubicBezTo>
                    <a:pt x="53" y="839"/>
                    <a:pt x="453" y="306"/>
                    <a:pt x="453" y="306"/>
                  </a:cubicBezTo>
                  <a:cubicBezTo>
                    <a:pt x="762" y="252"/>
                    <a:pt x="1075" y="218"/>
                    <a:pt x="1388" y="203"/>
                  </a:cubicBezTo>
                  <a:cubicBezTo>
                    <a:pt x="1464" y="200"/>
                    <a:pt x="1542" y="198"/>
                    <a:pt x="1621" y="198"/>
                  </a:cubicBezTo>
                  <a:close/>
                  <a:moveTo>
                    <a:pt x="1619" y="0"/>
                  </a:moveTo>
                  <a:cubicBezTo>
                    <a:pt x="1542" y="0"/>
                    <a:pt x="1462" y="2"/>
                    <a:pt x="1380" y="5"/>
                  </a:cubicBezTo>
                  <a:cubicBezTo>
                    <a:pt x="1057" y="20"/>
                    <a:pt x="735" y="55"/>
                    <a:pt x="416" y="111"/>
                  </a:cubicBezTo>
                  <a:cubicBezTo>
                    <a:pt x="368" y="120"/>
                    <a:pt x="324" y="147"/>
                    <a:pt x="294" y="187"/>
                  </a:cubicBezTo>
                  <a:cubicBezTo>
                    <a:pt x="245" y="253"/>
                    <a:pt x="0" y="600"/>
                    <a:pt x="68" y="899"/>
                  </a:cubicBezTo>
                  <a:cubicBezTo>
                    <a:pt x="97" y="1026"/>
                    <a:pt x="177" y="1127"/>
                    <a:pt x="299" y="1189"/>
                  </a:cubicBezTo>
                  <a:cubicBezTo>
                    <a:pt x="392" y="1237"/>
                    <a:pt x="519" y="1262"/>
                    <a:pt x="684" y="1262"/>
                  </a:cubicBezTo>
                  <a:cubicBezTo>
                    <a:pt x="710" y="1262"/>
                    <a:pt x="738" y="1261"/>
                    <a:pt x="766" y="1260"/>
                  </a:cubicBezTo>
                  <a:cubicBezTo>
                    <a:pt x="1132" y="1244"/>
                    <a:pt x="1590" y="1130"/>
                    <a:pt x="1791" y="1075"/>
                  </a:cubicBezTo>
                  <a:cubicBezTo>
                    <a:pt x="2018" y="1261"/>
                    <a:pt x="2627" y="1729"/>
                    <a:pt x="3062" y="1797"/>
                  </a:cubicBezTo>
                  <a:cubicBezTo>
                    <a:pt x="3126" y="1807"/>
                    <a:pt x="3191" y="1812"/>
                    <a:pt x="3257" y="1812"/>
                  </a:cubicBezTo>
                  <a:cubicBezTo>
                    <a:pt x="3281" y="1812"/>
                    <a:pt x="3306" y="1811"/>
                    <a:pt x="3331" y="1810"/>
                  </a:cubicBezTo>
                  <a:cubicBezTo>
                    <a:pt x="3495" y="1803"/>
                    <a:pt x="3669" y="1775"/>
                    <a:pt x="3853" y="1746"/>
                  </a:cubicBezTo>
                  <a:cubicBezTo>
                    <a:pt x="4037" y="1716"/>
                    <a:pt x="4228" y="1686"/>
                    <a:pt x="4408" y="1678"/>
                  </a:cubicBezTo>
                  <a:cubicBezTo>
                    <a:pt x="4436" y="1677"/>
                    <a:pt x="4464" y="1676"/>
                    <a:pt x="4491" y="1676"/>
                  </a:cubicBezTo>
                  <a:cubicBezTo>
                    <a:pt x="4617" y="1676"/>
                    <a:pt x="4725" y="1689"/>
                    <a:pt x="4819" y="1716"/>
                  </a:cubicBezTo>
                  <a:cubicBezTo>
                    <a:pt x="4999" y="1767"/>
                    <a:pt x="5287" y="1917"/>
                    <a:pt x="5592" y="2076"/>
                  </a:cubicBezTo>
                  <a:cubicBezTo>
                    <a:pt x="6195" y="2390"/>
                    <a:pt x="6877" y="2744"/>
                    <a:pt x="7409" y="2744"/>
                  </a:cubicBezTo>
                  <a:cubicBezTo>
                    <a:pt x="7425" y="2744"/>
                    <a:pt x="7441" y="2744"/>
                    <a:pt x="7457" y="2743"/>
                  </a:cubicBezTo>
                  <a:cubicBezTo>
                    <a:pt x="7479" y="2742"/>
                    <a:pt x="7500" y="2740"/>
                    <a:pt x="7522" y="2738"/>
                  </a:cubicBezTo>
                  <a:cubicBezTo>
                    <a:pt x="8023" y="2685"/>
                    <a:pt x="8196" y="2418"/>
                    <a:pt x="8190" y="2187"/>
                  </a:cubicBezTo>
                  <a:cubicBezTo>
                    <a:pt x="8182" y="1897"/>
                    <a:pt x="7913" y="1655"/>
                    <a:pt x="7576" y="1636"/>
                  </a:cubicBezTo>
                  <a:cubicBezTo>
                    <a:pt x="7297" y="1620"/>
                    <a:pt x="6862" y="1413"/>
                    <a:pt x="6401" y="1194"/>
                  </a:cubicBezTo>
                  <a:cubicBezTo>
                    <a:pt x="6159" y="1079"/>
                    <a:pt x="5901" y="957"/>
                    <a:pt x="5634" y="845"/>
                  </a:cubicBezTo>
                  <a:cubicBezTo>
                    <a:pt x="4994" y="576"/>
                    <a:pt x="4061" y="542"/>
                    <a:pt x="3621" y="542"/>
                  </a:cubicBezTo>
                  <a:cubicBezTo>
                    <a:pt x="3547" y="542"/>
                    <a:pt x="3486" y="543"/>
                    <a:pt x="3444" y="544"/>
                  </a:cubicBezTo>
                  <a:cubicBezTo>
                    <a:pt x="3280" y="432"/>
                    <a:pt x="2791" y="135"/>
                    <a:pt x="2172" y="38"/>
                  </a:cubicBezTo>
                  <a:cubicBezTo>
                    <a:pt x="2010" y="12"/>
                    <a:pt x="1825" y="0"/>
                    <a:pt x="1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2" name="Google Shape;1042;p58"/>
            <p:cNvSpPr/>
            <p:nvPr/>
          </p:nvSpPr>
          <p:spPr>
            <a:xfrm>
              <a:off x="3578700" y="2862100"/>
              <a:ext cx="53275" cy="30125"/>
            </a:xfrm>
            <a:custGeom>
              <a:avLst/>
              <a:gdLst/>
              <a:ahLst/>
              <a:cxnLst/>
              <a:rect l="l" t="t" r="r" b="b"/>
              <a:pathLst>
                <a:path w="2131" h="1205" extrusionOk="0">
                  <a:moveTo>
                    <a:pt x="102" y="1"/>
                  </a:moveTo>
                  <a:cubicBezTo>
                    <a:pt x="101" y="1"/>
                    <a:pt x="100" y="1"/>
                    <a:pt x="99" y="1"/>
                  </a:cubicBezTo>
                  <a:cubicBezTo>
                    <a:pt x="86" y="1"/>
                    <a:pt x="74" y="4"/>
                    <a:pt x="64" y="10"/>
                  </a:cubicBezTo>
                  <a:cubicBezTo>
                    <a:pt x="24" y="26"/>
                    <a:pt x="0" y="67"/>
                    <a:pt x="5" y="110"/>
                  </a:cubicBezTo>
                  <a:cubicBezTo>
                    <a:pt x="8" y="150"/>
                    <a:pt x="108" y="1127"/>
                    <a:pt x="841" y="1200"/>
                  </a:cubicBezTo>
                  <a:cubicBezTo>
                    <a:pt x="875" y="1203"/>
                    <a:pt x="909" y="1204"/>
                    <a:pt x="943" y="1204"/>
                  </a:cubicBezTo>
                  <a:cubicBezTo>
                    <a:pt x="959" y="1204"/>
                    <a:pt x="976" y="1204"/>
                    <a:pt x="993" y="1203"/>
                  </a:cubicBezTo>
                  <a:cubicBezTo>
                    <a:pt x="1622" y="1177"/>
                    <a:pt x="2061" y="619"/>
                    <a:pt x="2080" y="596"/>
                  </a:cubicBezTo>
                  <a:cubicBezTo>
                    <a:pt x="2130" y="530"/>
                    <a:pt x="2083" y="436"/>
                    <a:pt x="2001" y="436"/>
                  </a:cubicBezTo>
                  <a:cubicBezTo>
                    <a:pt x="2000" y="436"/>
                    <a:pt x="1999" y="436"/>
                    <a:pt x="1997" y="436"/>
                  </a:cubicBezTo>
                  <a:cubicBezTo>
                    <a:pt x="1990" y="437"/>
                    <a:pt x="1985" y="437"/>
                    <a:pt x="1979" y="438"/>
                  </a:cubicBezTo>
                  <a:cubicBezTo>
                    <a:pt x="1829" y="474"/>
                    <a:pt x="1676" y="495"/>
                    <a:pt x="1522" y="502"/>
                  </a:cubicBezTo>
                  <a:cubicBezTo>
                    <a:pt x="1490" y="503"/>
                    <a:pt x="1458" y="504"/>
                    <a:pt x="1427" y="504"/>
                  </a:cubicBezTo>
                  <a:cubicBezTo>
                    <a:pt x="608" y="504"/>
                    <a:pt x="181" y="39"/>
                    <a:pt x="177" y="33"/>
                  </a:cubicBezTo>
                  <a:cubicBezTo>
                    <a:pt x="158" y="13"/>
                    <a:pt x="131" y="1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3" name="Google Shape;1043;p58"/>
            <p:cNvSpPr/>
            <p:nvPr/>
          </p:nvSpPr>
          <p:spPr>
            <a:xfrm>
              <a:off x="3576075" y="2859625"/>
              <a:ext cx="59175" cy="35075"/>
            </a:xfrm>
            <a:custGeom>
              <a:avLst/>
              <a:gdLst/>
              <a:ahLst/>
              <a:cxnLst/>
              <a:rect l="l" t="t" r="r" b="b"/>
              <a:pathLst>
                <a:path w="2367" h="1403" extrusionOk="0">
                  <a:moveTo>
                    <a:pt x="208" y="198"/>
                  </a:moveTo>
                  <a:cubicBezTo>
                    <a:pt x="208" y="199"/>
                    <a:pt x="654" y="701"/>
                    <a:pt x="1531" y="701"/>
                  </a:cubicBezTo>
                  <a:cubicBezTo>
                    <a:pt x="1563" y="701"/>
                    <a:pt x="1597" y="701"/>
                    <a:pt x="1630" y="699"/>
                  </a:cubicBezTo>
                  <a:cubicBezTo>
                    <a:pt x="1790" y="693"/>
                    <a:pt x="1949" y="670"/>
                    <a:pt x="2106" y="633"/>
                  </a:cubicBezTo>
                  <a:lnTo>
                    <a:pt x="2106" y="633"/>
                  </a:lnTo>
                  <a:cubicBezTo>
                    <a:pt x="2106" y="633"/>
                    <a:pt x="1683" y="1179"/>
                    <a:pt x="1094" y="1204"/>
                  </a:cubicBezTo>
                  <a:cubicBezTo>
                    <a:pt x="1078" y="1204"/>
                    <a:pt x="1063" y="1205"/>
                    <a:pt x="1048" y="1205"/>
                  </a:cubicBezTo>
                  <a:cubicBezTo>
                    <a:pt x="1017" y="1205"/>
                    <a:pt x="986" y="1203"/>
                    <a:pt x="955" y="1200"/>
                  </a:cubicBezTo>
                  <a:cubicBezTo>
                    <a:pt x="294" y="1134"/>
                    <a:pt x="208" y="199"/>
                    <a:pt x="208" y="198"/>
                  </a:cubicBezTo>
                  <a:close/>
                  <a:moveTo>
                    <a:pt x="208" y="0"/>
                  </a:moveTo>
                  <a:cubicBezTo>
                    <a:pt x="205" y="0"/>
                    <a:pt x="203" y="0"/>
                    <a:pt x="200" y="1"/>
                  </a:cubicBezTo>
                  <a:lnTo>
                    <a:pt x="199" y="1"/>
                  </a:lnTo>
                  <a:cubicBezTo>
                    <a:pt x="86" y="5"/>
                    <a:pt x="0" y="103"/>
                    <a:pt x="10" y="216"/>
                  </a:cubicBezTo>
                  <a:cubicBezTo>
                    <a:pt x="15" y="261"/>
                    <a:pt x="122" y="1315"/>
                    <a:pt x="936" y="1397"/>
                  </a:cubicBezTo>
                  <a:cubicBezTo>
                    <a:pt x="973" y="1401"/>
                    <a:pt x="1011" y="1403"/>
                    <a:pt x="1050" y="1403"/>
                  </a:cubicBezTo>
                  <a:cubicBezTo>
                    <a:pt x="1067" y="1403"/>
                    <a:pt x="1085" y="1402"/>
                    <a:pt x="1103" y="1402"/>
                  </a:cubicBezTo>
                  <a:cubicBezTo>
                    <a:pt x="1776" y="1372"/>
                    <a:pt x="2243" y="780"/>
                    <a:pt x="2262" y="755"/>
                  </a:cubicBezTo>
                  <a:cubicBezTo>
                    <a:pt x="2367" y="621"/>
                    <a:pt x="2265" y="435"/>
                    <a:pt x="2109" y="435"/>
                  </a:cubicBezTo>
                  <a:cubicBezTo>
                    <a:pt x="2094" y="435"/>
                    <a:pt x="2078" y="437"/>
                    <a:pt x="2062" y="441"/>
                  </a:cubicBezTo>
                  <a:cubicBezTo>
                    <a:pt x="1918" y="475"/>
                    <a:pt x="1770" y="495"/>
                    <a:pt x="1623" y="501"/>
                  </a:cubicBezTo>
                  <a:cubicBezTo>
                    <a:pt x="1591" y="503"/>
                    <a:pt x="1561" y="503"/>
                    <a:pt x="1531" y="503"/>
                  </a:cubicBezTo>
                  <a:cubicBezTo>
                    <a:pt x="753" y="503"/>
                    <a:pt x="360" y="72"/>
                    <a:pt x="357" y="67"/>
                  </a:cubicBezTo>
                  <a:cubicBezTo>
                    <a:pt x="318" y="24"/>
                    <a:pt x="265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4" name="Google Shape;1044;p58"/>
            <p:cNvSpPr/>
            <p:nvPr/>
          </p:nvSpPr>
          <p:spPr>
            <a:xfrm>
              <a:off x="3433375" y="2213350"/>
              <a:ext cx="425725" cy="179775"/>
            </a:xfrm>
            <a:custGeom>
              <a:avLst/>
              <a:gdLst/>
              <a:ahLst/>
              <a:cxnLst/>
              <a:rect l="l" t="t" r="r" b="b"/>
              <a:pathLst>
                <a:path w="17029" h="7191" extrusionOk="0">
                  <a:moveTo>
                    <a:pt x="871" y="1"/>
                  </a:moveTo>
                  <a:cubicBezTo>
                    <a:pt x="869" y="1"/>
                    <a:pt x="868" y="1"/>
                    <a:pt x="866" y="1"/>
                  </a:cubicBezTo>
                  <a:cubicBezTo>
                    <a:pt x="824" y="3"/>
                    <a:pt x="790" y="29"/>
                    <a:pt x="776" y="67"/>
                  </a:cubicBezTo>
                  <a:lnTo>
                    <a:pt x="18" y="2239"/>
                  </a:lnTo>
                  <a:cubicBezTo>
                    <a:pt x="0" y="2289"/>
                    <a:pt x="24" y="2342"/>
                    <a:pt x="72" y="2363"/>
                  </a:cubicBezTo>
                  <a:cubicBezTo>
                    <a:pt x="141" y="2394"/>
                    <a:pt x="7100" y="5419"/>
                    <a:pt x="11254" y="6299"/>
                  </a:cubicBezTo>
                  <a:cubicBezTo>
                    <a:pt x="15407" y="7188"/>
                    <a:pt x="16836" y="7190"/>
                    <a:pt x="16895" y="7190"/>
                  </a:cubicBezTo>
                  <a:lnTo>
                    <a:pt x="16898" y="7189"/>
                  </a:lnTo>
                  <a:cubicBezTo>
                    <a:pt x="17007" y="7185"/>
                    <a:pt x="17029" y="7032"/>
                    <a:pt x="16926" y="6996"/>
                  </a:cubicBezTo>
                  <a:cubicBezTo>
                    <a:pt x="16825" y="6963"/>
                    <a:pt x="6988" y="3673"/>
                    <a:pt x="4871" y="2384"/>
                  </a:cubicBezTo>
                  <a:cubicBezTo>
                    <a:pt x="3715" y="1676"/>
                    <a:pt x="2304" y="837"/>
                    <a:pt x="1249" y="211"/>
                  </a:cubicBezTo>
                  <a:lnTo>
                    <a:pt x="920" y="15"/>
                  </a:lnTo>
                  <a:cubicBezTo>
                    <a:pt x="905" y="5"/>
                    <a:pt x="888" y="1"/>
                    <a:pt x="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5" name="Google Shape;1045;p58"/>
            <p:cNvSpPr/>
            <p:nvPr/>
          </p:nvSpPr>
          <p:spPr>
            <a:xfrm>
              <a:off x="3430600" y="2210875"/>
              <a:ext cx="430350" cy="184700"/>
            </a:xfrm>
            <a:custGeom>
              <a:avLst/>
              <a:gdLst/>
              <a:ahLst/>
              <a:cxnLst/>
              <a:rect l="l" t="t" r="r" b="b"/>
              <a:pathLst>
                <a:path w="17214" h="7388" extrusionOk="0">
                  <a:moveTo>
                    <a:pt x="980" y="198"/>
                  </a:moveTo>
                  <a:cubicBezTo>
                    <a:pt x="2055" y="837"/>
                    <a:pt x="3648" y="1783"/>
                    <a:pt x="4931" y="2568"/>
                  </a:cubicBezTo>
                  <a:cubicBezTo>
                    <a:pt x="7083" y="3878"/>
                    <a:pt x="17005" y="7190"/>
                    <a:pt x="17005" y="7190"/>
                  </a:cubicBezTo>
                  <a:cubicBezTo>
                    <a:pt x="17005" y="7190"/>
                    <a:pt x="17004" y="7190"/>
                    <a:pt x="17003" y="7190"/>
                  </a:cubicBezTo>
                  <a:cubicBezTo>
                    <a:pt x="16948" y="7190"/>
                    <a:pt x="15494" y="7181"/>
                    <a:pt x="11385" y="6301"/>
                  </a:cubicBezTo>
                  <a:cubicBezTo>
                    <a:pt x="7194" y="5412"/>
                    <a:pt x="222" y="2372"/>
                    <a:pt x="222" y="2372"/>
                  </a:cubicBezTo>
                  <a:lnTo>
                    <a:pt x="980" y="198"/>
                  </a:lnTo>
                  <a:close/>
                  <a:moveTo>
                    <a:pt x="979" y="0"/>
                  </a:moveTo>
                  <a:cubicBezTo>
                    <a:pt x="976" y="0"/>
                    <a:pt x="974" y="0"/>
                    <a:pt x="972" y="0"/>
                  </a:cubicBezTo>
                  <a:lnTo>
                    <a:pt x="971" y="2"/>
                  </a:lnTo>
                  <a:cubicBezTo>
                    <a:pt x="891" y="5"/>
                    <a:pt x="820" y="57"/>
                    <a:pt x="793" y="133"/>
                  </a:cubicBezTo>
                  <a:lnTo>
                    <a:pt x="35" y="2307"/>
                  </a:lnTo>
                  <a:cubicBezTo>
                    <a:pt x="1" y="2404"/>
                    <a:pt x="48" y="2512"/>
                    <a:pt x="143" y="2553"/>
                  </a:cubicBezTo>
                  <a:cubicBezTo>
                    <a:pt x="213" y="2583"/>
                    <a:pt x="7182" y="5612"/>
                    <a:pt x="11344" y="6495"/>
                  </a:cubicBezTo>
                  <a:cubicBezTo>
                    <a:pt x="15375" y="7358"/>
                    <a:pt x="16852" y="7388"/>
                    <a:pt x="16996" y="7388"/>
                  </a:cubicBezTo>
                  <a:cubicBezTo>
                    <a:pt x="17001" y="7388"/>
                    <a:pt x="17004" y="7388"/>
                    <a:pt x="17006" y="7388"/>
                  </a:cubicBezTo>
                  <a:lnTo>
                    <a:pt x="17014" y="7388"/>
                  </a:lnTo>
                  <a:cubicBezTo>
                    <a:pt x="17109" y="7384"/>
                    <a:pt x="17188" y="7313"/>
                    <a:pt x="17201" y="7218"/>
                  </a:cubicBezTo>
                  <a:cubicBezTo>
                    <a:pt x="17214" y="7124"/>
                    <a:pt x="17158" y="7033"/>
                    <a:pt x="17067" y="7003"/>
                  </a:cubicBezTo>
                  <a:cubicBezTo>
                    <a:pt x="16969" y="6970"/>
                    <a:pt x="7142" y="3682"/>
                    <a:pt x="5034" y="2399"/>
                  </a:cubicBezTo>
                  <a:cubicBezTo>
                    <a:pt x="3862" y="1683"/>
                    <a:pt x="2425" y="828"/>
                    <a:pt x="1375" y="203"/>
                  </a:cubicBezTo>
                  <a:lnTo>
                    <a:pt x="1082" y="28"/>
                  </a:lnTo>
                  <a:cubicBezTo>
                    <a:pt x="1050" y="9"/>
                    <a:pt x="1014" y="0"/>
                    <a:pt x="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6" name="Google Shape;1046;p58"/>
            <p:cNvSpPr/>
            <p:nvPr/>
          </p:nvSpPr>
          <p:spPr>
            <a:xfrm>
              <a:off x="3592875" y="3152300"/>
              <a:ext cx="453725" cy="282725"/>
            </a:xfrm>
            <a:custGeom>
              <a:avLst/>
              <a:gdLst/>
              <a:ahLst/>
              <a:cxnLst/>
              <a:rect l="l" t="t" r="r" b="b"/>
              <a:pathLst>
                <a:path w="18149" h="11309" extrusionOk="0">
                  <a:moveTo>
                    <a:pt x="17105" y="0"/>
                  </a:moveTo>
                  <a:lnTo>
                    <a:pt x="4007" y="3007"/>
                  </a:lnTo>
                  <a:lnTo>
                    <a:pt x="0" y="9232"/>
                  </a:lnTo>
                  <a:lnTo>
                    <a:pt x="4580" y="4903"/>
                  </a:lnTo>
                  <a:lnTo>
                    <a:pt x="6226" y="11309"/>
                  </a:lnTo>
                  <a:lnTo>
                    <a:pt x="18148" y="3699"/>
                  </a:lnTo>
                  <a:lnTo>
                    <a:pt x="171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7" name="Google Shape;1047;p58"/>
            <p:cNvSpPr/>
            <p:nvPr/>
          </p:nvSpPr>
          <p:spPr>
            <a:xfrm>
              <a:off x="3451500" y="3152300"/>
              <a:ext cx="141400" cy="230825"/>
            </a:xfrm>
            <a:custGeom>
              <a:avLst/>
              <a:gdLst/>
              <a:ahLst/>
              <a:cxnLst/>
              <a:rect l="l" t="t" r="r" b="b"/>
              <a:pathLst>
                <a:path w="5656" h="9233" extrusionOk="0">
                  <a:moveTo>
                    <a:pt x="3006" y="0"/>
                  </a:moveTo>
                  <a:lnTo>
                    <a:pt x="1" y="1861"/>
                  </a:lnTo>
                  <a:lnTo>
                    <a:pt x="144" y="8159"/>
                  </a:lnTo>
                  <a:lnTo>
                    <a:pt x="2720" y="4259"/>
                  </a:lnTo>
                  <a:lnTo>
                    <a:pt x="5655" y="9232"/>
                  </a:lnTo>
                  <a:lnTo>
                    <a:pt x="3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8" name="Google Shape;1048;p58"/>
            <p:cNvSpPr/>
            <p:nvPr/>
          </p:nvSpPr>
          <p:spPr>
            <a:xfrm>
              <a:off x="3938700" y="1881425"/>
              <a:ext cx="478825" cy="661325"/>
            </a:xfrm>
            <a:custGeom>
              <a:avLst/>
              <a:gdLst/>
              <a:ahLst/>
              <a:cxnLst/>
              <a:rect l="l" t="t" r="r" b="b"/>
              <a:pathLst>
                <a:path w="19153" h="26453" extrusionOk="0">
                  <a:moveTo>
                    <a:pt x="121" y="0"/>
                  </a:moveTo>
                  <a:cubicBezTo>
                    <a:pt x="44" y="4"/>
                    <a:pt x="0" y="90"/>
                    <a:pt x="43" y="154"/>
                  </a:cubicBezTo>
                  <a:cubicBezTo>
                    <a:pt x="776" y="1249"/>
                    <a:pt x="1301" y="3055"/>
                    <a:pt x="1647" y="5675"/>
                  </a:cubicBezTo>
                  <a:cubicBezTo>
                    <a:pt x="2233" y="10109"/>
                    <a:pt x="1809" y="13533"/>
                    <a:pt x="1361" y="17158"/>
                  </a:cubicBezTo>
                  <a:cubicBezTo>
                    <a:pt x="1255" y="18013"/>
                    <a:pt x="1149" y="18871"/>
                    <a:pt x="1056" y="19746"/>
                  </a:cubicBezTo>
                  <a:cubicBezTo>
                    <a:pt x="1051" y="19791"/>
                    <a:pt x="1078" y="19832"/>
                    <a:pt x="1120" y="19849"/>
                  </a:cubicBezTo>
                  <a:cubicBezTo>
                    <a:pt x="4876" y="21271"/>
                    <a:pt x="10523" y="22041"/>
                    <a:pt x="12960" y="22323"/>
                  </a:cubicBezTo>
                  <a:cubicBezTo>
                    <a:pt x="12582" y="22337"/>
                    <a:pt x="12199" y="22344"/>
                    <a:pt x="11813" y="22344"/>
                  </a:cubicBezTo>
                  <a:cubicBezTo>
                    <a:pt x="7782" y="22344"/>
                    <a:pt x="3400" y="21644"/>
                    <a:pt x="1004" y="21195"/>
                  </a:cubicBezTo>
                  <a:cubicBezTo>
                    <a:pt x="999" y="21194"/>
                    <a:pt x="993" y="21194"/>
                    <a:pt x="988" y="21194"/>
                  </a:cubicBezTo>
                  <a:cubicBezTo>
                    <a:pt x="986" y="21194"/>
                    <a:pt x="984" y="21194"/>
                    <a:pt x="982" y="21194"/>
                  </a:cubicBezTo>
                  <a:cubicBezTo>
                    <a:pt x="962" y="21194"/>
                    <a:pt x="943" y="21201"/>
                    <a:pt x="927" y="21213"/>
                  </a:cubicBezTo>
                  <a:cubicBezTo>
                    <a:pt x="905" y="21229"/>
                    <a:pt x="890" y="21254"/>
                    <a:pt x="888" y="21281"/>
                  </a:cubicBezTo>
                  <a:cubicBezTo>
                    <a:pt x="746" y="22519"/>
                    <a:pt x="611" y="23607"/>
                    <a:pt x="501" y="24452"/>
                  </a:cubicBezTo>
                  <a:cubicBezTo>
                    <a:pt x="493" y="24507"/>
                    <a:pt x="533" y="24556"/>
                    <a:pt x="586" y="24563"/>
                  </a:cubicBezTo>
                  <a:cubicBezTo>
                    <a:pt x="2477" y="24811"/>
                    <a:pt x="4205" y="24968"/>
                    <a:pt x="5860" y="25039"/>
                  </a:cubicBezTo>
                  <a:cubicBezTo>
                    <a:pt x="9887" y="25790"/>
                    <a:pt x="13437" y="26265"/>
                    <a:pt x="16416" y="26453"/>
                  </a:cubicBezTo>
                  <a:lnTo>
                    <a:pt x="16426" y="26453"/>
                  </a:lnTo>
                  <a:cubicBezTo>
                    <a:pt x="16473" y="26450"/>
                    <a:pt x="16514" y="26415"/>
                    <a:pt x="16520" y="26366"/>
                  </a:cubicBezTo>
                  <a:cubicBezTo>
                    <a:pt x="16548" y="26163"/>
                    <a:pt x="19152" y="5884"/>
                    <a:pt x="3977" y="867"/>
                  </a:cubicBezTo>
                  <a:cubicBezTo>
                    <a:pt x="2680" y="438"/>
                    <a:pt x="1388" y="147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" name="Google Shape;1049;p58"/>
            <p:cNvSpPr/>
            <p:nvPr/>
          </p:nvSpPr>
          <p:spPr>
            <a:xfrm>
              <a:off x="3935575" y="1878925"/>
              <a:ext cx="484625" cy="666275"/>
            </a:xfrm>
            <a:custGeom>
              <a:avLst/>
              <a:gdLst/>
              <a:ahLst/>
              <a:cxnLst/>
              <a:rect l="l" t="t" r="r" b="b"/>
              <a:pathLst>
                <a:path w="19385" h="26651" extrusionOk="0">
                  <a:moveTo>
                    <a:pt x="250" y="200"/>
                  </a:moveTo>
                  <a:cubicBezTo>
                    <a:pt x="1466" y="342"/>
                    <a:pt x="2740" y="622"/>
                    <a:pt x="4071" y="1062"/>
                  </a:cubicBezTo>
                  <a:cubicBezTo>
                    <a:pt x="19342" y="6111"/>
                    <a:pt x="16546" y="26454"/>
                    <a:pt x="16546" y="26454"/>
                  </a:cubicBezTo>
                  <a:cubicBezTo>
                    <a:pt x="13379" y="26255"/>
                    <a:pt x="9767" y="25744"/>
                    <a:pt x="6003" y="25042"/>
                  </a:cubicBezTo>
                  <a:cubicBezTo>
                    <a:pt x="4248" y="24965"/>
                    <a:pt x="2480" y="24796"/>
                    <a:pt x="723" y="24565"/>
                  </a:cubicBezTo>
                  <a:cubicBezTo>
                    <a:pt x="833" y="23718"/>
                    <a:pt x="969" y="22630"/>
                    <a:pt x="1110" y="21392"/>
                  </a:cubicBezTo>
                  <a:cubicBezTo>
                    <a:pt x="3353" y="21812"/>
                    <a:pt x="7840" y="22542"/>
                    <a:pt x="11949" y="22542"/>
                  </a:cubicBezTo>
                  <a:cubicBezTo>
                    <a:pt x="12394" y="22542"/>
                    <a:pt x="12835" y="22534"/>
                    <a:pt x="13269" y="22515"/>
                  </a:cubicBezTo>
                  <a:cubicBezTo>
                    <a:pt x="13612" y="22499"/>
                    <a:pt x="13951" y="22479"/>
                    <a:pt x="14282" y="22451"/>
                  </a:cubicBezTo>
                  <a:cubicBezTo>
                    <a:pt x="14282" y="22451"/>
                    <a:pt x="6203" y="21720"/>
                    <a:pt x="1279" y="19856"/>
                  </a:cubicBezTo>
                  <a:cubicBezTo>
                    <a:pt x="1757" y="15344"/>
                    <a:pt x="2600" y="11278"/>
                    <a:pt x="1870" y="5761"/>
                  </a:cubicBezTo>
                  <a:cubicBezTo>
                    <a:pt x="1503" y="2991"/>
                    <a:pt x="958" y="1258"/>
                    <a:pt x="250" y="200"/>
                  </a:cubicBezTo>
                  <a:close/>
                  <a:moveTo>
                    <a:pt x="250" y="0"/>
                  </a:moveTo>
                  <a:cubicBezTo>
                    <a:pt x="247" y="0"/>
                    <a:pt x="245" y="1"/>
                    <a:pt x="242" y="1"/>
                  </a:cubicBezTo>
                  <a:lnTo>
                    <a:pt x="240" y="1"/>
                  </a:lnTo>
                  <a:cubicBezTo>
                    <a:pt x="87" y="8"/>
                    <a:pt x="0" y="180"/>
                    <a:pt x="85" y="308"/>
                  </a:cubicBezTo>
                  <a:cubicBezTo>
                    <a:pt x="810" y="1390"/>
                    <a:pt x="1328" y="3182"/>
                    <a:pt x="1674" y="5786"/>
                  </a:cubicBezTo>
                  <a:cubicBezTo>
                    <a:pt x="2259" y="10210"/>
                    <a:pt x="1836" y="13628"/>
                    <a:pt x="1387" y="17248"/>
                  </a:cubicBezTo>
                  <a:cubicBezTo>
                    <a:pt x="1281" y="18102"/>
                    <a:pt x="1175" y="18959"/>
                    <a:pt x="1082" y="19834"/>
                  </a:cubicBezTo>
                  <a:cubicBezTo>
                    <a:pt x="1072" y="19923"/>
                    <a:pt x="1125" y="20008"/>
                    <a:pt x="1209" y="20040"/>
                  </a:cubicBezTo>
                  <a:cubicBezTo>
                    <a:pt x="4361" y="21233"/>
                    <a:pt x="8835" y="21968"/>
                    <a:pt x="11643" y="22342"/>
                  </a:cubicBezTo>
                  <a:cubicBezTo>
                    <a:pt x="7703" y="22309"/>
                    <a:pt x="3480" y="21634"/>
                    <a:pt x="1147" y="21197"/>
                  </a:cubicBezTo>
                  <a:cubicBezTo>
                    <a:pt x="1136" y="21194"/>
                    <a:pt x="1124" y="21193"/>
                    <a:pt x="1113" y="21193"/>
                  </a:cubicBezTo>
                  <a:cubicBezTo>
                    <a:pt x="1110" y="21193"/>
                    <a:pt x="1106" y="21193"/>
                    <a:pt x="1103" y="21193"/>
                  </a:cubicBezTo>
                  <a:cubicBezTo>
                    <a:pt x="1004" y="21198"/>
                    <a:pt x="925" y="21272"/>
                    <a:pt x="914" y="21369"/>
                  </a:cubicBezTo>
                  <a:cubicBezTo>
                    <a:pt x="773" y="22606"/>
                    <a:pt x="637" y="23692"/>
                    <a:pt x="528" y="24538"/>
                  </a:cubicBezTo>
                  <a:cubicBezTo>
                    <a:pt x="513" y="24646"/>
                    <a:pt x="589" y="24746"/>
                    <a:pt x="698" y="24760"/>
                  </a:cubicBezTo>
                  <a:cubicBezTo>
                    <a:pt x="2591" y="25008"/>
                    <a:pt x="4323" y="25165"/>
                    <a:pt x="5994" y="25239"/>
                  </a:cubicBezTo>
                  <a:cubicBezTo>
                    <a:pt x="9996" y="25987"/>
                    <a:pt x="13551" y="26462"/>
                    <a:pt x="16535" y="26651"/>
                  </a:cubicBezTo>
                  <a:lnTo>
                    <a:pt x="16555" y="26651"/>
                  </a:lnTo>
                  <a:cubicBezTo>
                    <a:pt x="16651" y="26646"/>
                    <a:pt x="16729" y="26575"/>
                    <a:pt x="16743" y="26480"/>
                  </a:cubicBezTo>
                  <a:cubicBezTo>
                    <a:pt x="16770" y="26275"/>
                    <a:pt x="19385" y="5916"/>
                    <a:pt x="4134" y="872"/>
                  </a:cubicBezTo>
                  <a:cubicBezTo>
                    <a:pt x="2831" y="441"/>
                    <a:pt x="1532" y="148"/>
                    <a:pt x="273" y="2"/>
                  </a:cubicBezTo>
                  <a:cubicBezTo>
                    <a:pt x="265" y="1"/>
                    <a:pt x="258" y="0"/>
                    <a:pt x="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0" name="Google Shape;1050;p58"/>
            <p:cNvSpPr/>
            <p:nvPr/>
          </p:nvSpPr>
          <p:spPr>
            <a:xfrm>
              <a:off x="4104225" y="3361900"/>
              <a:ext cx="970075" cy="1406025"/>
            </a:xfrm>
            <a:custGeom>
              <a:avLst/>
              <a:gdLst/>
              <a:ahLst/>
              <a:cxnLst/>
              <a:rect l="l" t="t" r="r" b="b"/>
              <a:pathLst>
                <a:path w="38803" h="56241" extrusionOk="0">
                  <a:moveTo>
                    <a:pt x="8220" y="1"/>
                  </a:moveTo>
                  <a:cubicBezTo>
                    <a:pt x="6671" y="1"/>
                    <a:pt x="5170" y="657"/>
                    <a:pt x="4119" y="1831"/>
                  </a:cubicBezTo>
                  <a:cubicBezTo>
                    <a:pt x="3809" y="2170"/>
                    <a:pt x="3543" y="2548"/>
                    <a:pt x="3329" y="2956"/>
                  </a:cubicBezTo>
                  <a:cubicBezTo>
                    <a:pt x="2101" y="5289"/>
                    <a:pt x="1225" y="7793"/>
                    <a:pt x="731" y="10385"/>
                  </a:cubicBezTo>
                  <a:lnTo>
                    <a:pt x="731" y="10389"/>
                  </a:lnTo>
                  <a:cubicBezTo>
                    <a:pt x="10" y="14219"/>
                    <a:pt x="1" y="18891"/>
                    <a:pt x="1732" y="24181"/>
                  </a:cubicBezTo>
                  <a:cubicBezTo>
                    <a:pt x="2714" y="27188"/>
                    <a:pt x="5535" y="31971"/>
                    <a:pt x="8804" y="36943"/>
                  </a:cubicBezTo>
                  <a:cubicBezTo>
                    <a:pt x="9194" y="37536"/>
                    <a:pt x="9594" y="38133"/>
                    <a:pt x="9993" y="38730"/>
                  </a:cubicBezTo>
                  <a:cubicBezTo>
                    <a:pt x="10887" y="40060"/>
                    <a:pt x="11801" y="41392"/>
                    <a:pt x="12707" y="42693"/>
                  </a:cubicBezTo>
                  <a:cubicBezTo>
                    <a:pt x="14291" y="44960"/>
                    <a:pt x="15854" y="47133"/>
                    <a:pt x="17250" y="49049"/>
                  </a:cubicBezTo>
                  <a:cubicBezTo>
                    <a:pt x="20338" y="53270"/>
                    <a:pt x="22631" y="56240"/>
                    <a:pt x="22631" y="56240"/>
                  </a:cubicBezTo>
                  <a:lnTo>
                    <a:pt x="26148" y="53686"/>
                  </a:lnTo>
                  <a:lnTo>
                    <a:pt x="38802" y="44505"/>
                  </a:lnTo>
                  <a:lnTo>
                    <a:pt x="38060" y="43221"/>
                  </a:lnTo>
                  <a:lnTo>
                    <a:pt x="34654" y="37347"/>
                  </a:lnTo>
                  <a:cubicBezTo>
                    <a:pt x="34654" y="37347"/>
                    <a:pt x="24632" y="15718"/>
                    <a:pt x="19195" y="8147"/>
                  </a:cubicBezTo>
                  <a:cubicBezTo>
                    <a:pt x="16138" y="3896"/>
                    <a:pt x="13020" y="1680"/>
                    <a:pt x="10560" y="525"/>
                  </a:cubicBezTo>
                  <a:cubicBezTo>
                    <a:pt x="9803" y="170"/>
                    <a:pt x="9005" y="1"/>
                    <a:pt x="8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1" name="Google Shape;1051;p58"/>
            <p:cNvSpPr/>
            <p:nvPr/>
          </p:nvSpPr>
          <p:spPr>
            <a:xfrm>
              <a:off x="4203525" y="3359150"/>
              <a:ext cx="855050" cy="1231750"/>
            </a:xfrm>
            <a:custGeom>
              <a:avLst/>
              <a:gdLst/>
              <a:ahLst/>
              <a:cxnLst/>
              <a:rect l="l" t="t" r="r" b="b"/>
              <a:pathLst>
                <a:path w="34202" h="49270" extrusionOk="0">
                  <a:moveTo>
                    <a:pt x="4247" y="0"/>
                  </a:moveTo>
                  <a:cubicBezTo>
                    <a:pt x="2687" y="0"/>
                    <a:pt x="1155" y="650"/>
                    <a:pt x="64" y="1867"/>
                  </a:cubicBezTo>
                  <a:cubicBezTo>
                    <a:pt x="0" y="1938"/>
                    <a:pt x="51" y="2051"/>
                    <a:pt x="146" y="2052"/>
                  </a:cubicBezTo>
                  <a:cubicBezTo>
                    <a:pt x="1290" y="2063"/>
                    <a:pt x="3152" y="2489"/>
                    <a:pt x="5526" y="4443"/>
                  </a:cubicBezTo>
                  <a:cubicBezTo>
                    <a:pt x="9503" y="7726"/>
                    <a:pt x="14471" y="15175"/>
                    <a:pt x="15099" y="16128"/>
                  </a:cubicBezTo>
                  <a:lnTo>
                    <a:pt x="10750" y="18496"/>
                  </a:lnTo>
                  <a:lnTo>
                    <a:pt x="7745" y="27728"/>
                  </a:lnTo>
                  <a:cubicBezTo>
                    <a:pt x="7729" y="27779"/>
                    <a:pt x="7752" y="27835"/>
                    <a:pt x="7800" y="27860"/>
                  </a:cubicBezTo>
                  <a:cubicBezTo>
                    <a:pt x="7814" y="27868"/>
                    <a:pt x="7829" y="27872"/>
                    <a:pt x="7845" y="27872"/>
                  </a:cubicBezTo>
                  <a:cubicBezTo>
                    <a:pt x="7847" y="27872"/>
                    <a:pt x="7849" y="27872"/>
                    <a:pt x="7850" y="27872"/>
                  </a:cubicBezTo>
                  <a:cubicBezTo>
                    <a:pt x="7885" y="27872"/>
                    <a:pt x="7919" y="27857"/>
                    <a:pt x="7940" y="27829"/>
                  </a:cubicBezTo>
                  <a:lnTo>
                    <a:pt x="12820" y="21320"/>
                  </a:lnTo>
                  <a:lnTo>
                    <a:pt x="16375" y="20275"/>
                  </a:lnTo>
                  <a:lnTo>
                    <a:pt x="19119" y="26792"/>
                  </a:lnTo>
                  <a:lnTo>
                    <a:pt x="19024" y="30073"/>
                  </a:lnTo>
                  <a:lnTo>
                    <a:pt x="17628" y="32756"/>
                  </a:lnTo>
                  <a:cubicBezTo>
                    <a:pt x="17589" y="32830"/>
                    <a:pt x="17644" y="32918"/>
                    <a:pt x="17727" y="32918"/>
                  </a:cubicBezTo>
                  <a:cubicBezTo>
                    <a:pt x="17742" y="32918"/>
                    <a:pt x="17757" y="32915"/>
                    <a:pt x="17771" y="32909"/>
                  </a:cubicBezTo>
                  <a:lnTo>
                    <a:pt x="20265" y="31820"/>
                  </a:lnTo>
                  <a:lnTo>
                    <a:pt x="21117" y="31158"/>
                  </a:lnTo>
                  <a:lnTo>
                    <a:pt x="23151" y="35936"/>
                  </a:lnTo>
                  <a:cubicBezTo>
                    <a:pt x="22277" y="36052"/>
                    <a:pt x="17685" y="36699"/>
                    <a:pt x="14787" y="37857"/>
                  </a:cubicBezTo>
                  <a:cubicBezTo>
                    <a:pt x="12846" y="38634"/>
                    <a:pt x="10382" y="40934"/>
                    <a:pt x="8655" y="42726"/>
                  </a:cubicBezTo>
                  <a:cubicBezTo>
                    <a:pt x="8619" y="42764"/>
                    <a:pt x="8614" y="42822"/>
                    <a:pt x="8644" y="42866"/>
                  </a:cubicBezTo>
                  <a:cubicBezTo>
                    <a:pt x="10032" y="44852"/>
                    <a:pt x="11518" y="46932"/>
                    <a:pt x="13189" y="49224"/>
                  </a:cubicBezTo>
                  <a:cubicBezTo>
                    <a:pt x="13209" y="49253"/>
                    <a:pt x="13243" y="49269"/>
                    <a:pt x="13279" y="49269"/>
                  </a:cubicBezTo>
                  <a:cubicBezTo>
                    <a:pt x="13289" y="49269"/>
                    <a:pt x="13299" y="49268"/>
                    <a:pt x="13308" y="49266"/>
                  </a:cubicBezTo>
                  <a:lnTo>
                    <a:pt x="34117" y="43439"/>
                  </a:lnTo>
                  <a:cubicBezTo>
                    <a:pt x="34150" y="43430"/>
                    <a:pt x="34177" y="43405"/>
                    <a:pt x="34190" y="43374"/>
                  </a:cubicBezTo>
                  <a:cubicBezTo>
                    <a:pt x="34202" y="43341"/>
                    <a:pt x="34200" y="43306"/>
                    <a:pt x="34183" y="43276"/>
                  </a:cubicBezTo>
                  <a:lnTo>
                    <a:pt x="30783" y="37411"/>
                  </a:lnTo>
                  <a:cubicBezTo>
                    <a:pt x="30682" y="37194"/>
                    <a:pt x="20694" y="15685"/>
                    <a:pt x="15313" y="8192"/>
                  </a:cubicBezTo>
                  <a:cubicBezTo>
                    <a:pt x="12731" y="4603"/>
                    <a:pt x="9812" y="2026"/>
                    <a:pt x="6635" y="535"/>
                  </a:cubicBezTo>
                  <a:cubicBezTo>
                    <a:pt x="5870" y="175"/>
                    <a:pt x="5054" y="0"/>
                    <a:pt x="4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2" name="Google Shape;1052;p58"/>
            <p:cNvSpPr/>
            <p:nvPr/>
          </p:nvSpPr>
          <p:spPr>
            <a:xfrm>
              <a:off x="4199875" y="3356375"/>
              <a:ext cx="862450" cy="1237300"/>
            </a:xfrm>
            <a:custGeom>
              <a:avLst/>
              <a:gdLst/>
              <a:ahLst/>
              <a:cxnLst/>
              <a:rect l="l" t="t" r="r" b="b"/>
              <a:pathLst>
                <a:path w="34498" h="49492" extrusionOk="0">
                  <a:moveTo>
                    <a:pt x="4395" y="222"/>
                  </a:moveTo>
                  <a:cubicBezTo>
                    <a:pt x="5203" y="222"/>
                    <a:pt x="6003" y="401"/>
                    <a:pt x="6735" y="746"/>
                  </a:cubicBezTo>
                  <a:cubicBezTo>
                    <a:pt x="9195" y="1901"/>
                    <a:pt x="12312" y="4117"/>
                    <a:pt x="15370" y="8368"/>
                  </a:cubicBezTo>
                  <a:cubicBezTo>
                    <a:pt x="20806" y="15939"/>
                    <a:pt x="30829" y="37568"/>
                    <a:pt x="30829" y="37568"/>
                  </a:cubicBezTo>
                  <a:lnTo>
                    <a:pt x="34234" y="43442"/>
                  </a:lnTo>
                  <a:lnTo>
                    <a:pt x="13425" y="49270"/>
                  </a:lnTo>
                  <a:cubicBezTo>
                    <a:pt x="12029" y="47354"/>
                    <a:pt x="10466" y="45181"/>
                    <a:pt x="8881" y="42914"/>
                  </a:cubicBezTo>
                  <a:cubicBezTo>
                    <a:pt x="10548" y="41184"/>
                    <a:pt x="13033" y="38847"/>
                    <a:pt x="14974" y="38071"/>
                  </a:cubicBezTo>
                  <a:cubicBezTo>
                    <a:pt x="18196" y="36782"/>
                    <a:pt x="23455" y="36138"/>
                    <a:pt x="23455" y="36138"/>
                  </a:cubicBezTo>
                  <a:lnTo>
                    <a:pt x="21309" y="31093"/>
                  </a:lnTo>
                  <a:lnTo>
                    <a:pt x="20342" y="31844"/>
                  </a:lnTo>
                  <a:lnTo>
                    <a:pt x="17874" y="32917"/>
                  </a:lnTo>
                  <a:lnTo>
                    <a:pt x="19269" y="30234"/>
                  </a:lnTo>
                  <a:lnTo>
                    <a:pt x="19376" y="26907"/>
                  </a:lnTo>
                  <a:lnTo>
                    <a:pt x="16586" y="20250"/>
                  </a:lnTo>
                  <a:lnTo>
                    <a:pt x="12935" y="21324"/>
                  </a:lnTo>
                  <a:lnTo>
                    <a:pt x="7998" y="27873"/>
                  </a:lnTo>
                  <a:lnTo>
                    <a:pt x="11003" y="18639"/>
                  </a:lnTo>
                  <a:lnTo>
                    <a:pt x="15404" y="16278"/>
                  </a:lnTo>
                  <a:cubicBezTo>
                    <a:pt x="15404" y="16278"/>
                    <a:pt x="10037" y="8012"/>
                    <a:pt x="5742" y="4468"/>
                  </a:cubicBezTo>
                  <a:cubicBezTo>
                    <a:pt x="3376" y="2520"/>
                    <a:pt x="1500" y="2063"/>
                    <a:pt x="294" y="2051"/>
                  </a:cubicBezTo>
                  <a:cubicBezTo>
                    <a:pt x="1339" y="887"/>
                    <a:pt x="2830" y="222"/>
                    <a:pt x="4395" y="222"/>
                  </a:cubicBezTo>
                  <a:close/>
                  <a:moveTo>
                    <a:pt x="4401" y="0"/>
                  </a:moveTo>
                  <a:cubicBezTo>
                    <a:pt x="4399" y="0"/>
                    <a:pt x="4396" y="0"/>
                    <a:pt x="4394" y="0"/>
                  </a:cubicBezTo>
                  <a:lnTo>
                    <a:pt x="4395" y="0"/>
                  </a:lnTo>
                  <a:cubicBezTo>
                    <a:pt x="2767" y="0"/>
                    <a:pt x="1215" y="693"/>
                    <a:pt x="128" y="1903"/>
                  </a:cubicBezTo>
                  <a:cubicBezTo>
                    <a:pt x="1" y="2045"/>
                    <a:pt x="100" y="2271"/>
                    <a:pt x="292" y="2274"/>
                  </a:cubicBezTo>
                  <a:cubicBezTo>
                    <a:pt x="1417" y="2286"/>
                    <a:pt x="3255" y="2706"/>
                    <a:pt x="5603" y="4641"/>
                  </a:cubicBezTo>
                  <a:cubicBezTo>
                    <a:pt x="9449" y="7814"/>
                    <a:pt x="14233" y="14910"/>
                    <a:pt x="15086" y="16197"/>
                  </a:cubicBezTo>
                  <a:lnTo>
                    <a:pt x="10898" y="18444"/>
                  </a:lnTo>
                  <a:cubicBezTo>
                    <a:pt x="10848" y="18470"/>
                    <a:pt x="10810" y="18516"/>
                    <a:pt x="10792" y="18570"/>
                  </a:cubicBezTo>
                  <a:lnTo>
                    <a:pt x="7786" y="27803"/>
                  </a:lnTo>
                  <a:cubicBezTo>
                    <a:pt x="7753" y="27906"/>
                    <a:pt x="7798" y="28018"/>
                    <a:pt x="7895" y="28068"/>
                  </a:cubicBezTo>
                  <a:cubicBezTo>
                    <a:pt x="7927" y="28085"/>
                    <a:pt x="7962" y="28093"/>
                    <a:pt x="7997" y="28093"/>
                  </a:cubicBezTo>
                  <a:cubicBezTo>
                    <a:pt x="8064" y="28093"/>
                    <a:pt x="8131" y="28062"/>
                    <a:pt x="8174" y="28005"/>
                  </a:cubicBezTo>
                  <a:lnTo>
                    <a:pt x="13068" y="21515"/>
                  </a:lnTo>
                  <a:lnTo>
                    <a:pt x="16457" y="20518"/>
                  </a:lnTo>
                  <a:lnTo>
                    <a:pt x="19154" y="26947"/>
                  </a:lnTo>
                  <a:lnTo>
                    <a:pt x="19049" y="30176"/>
                  </a:lnTo>
                  <a:lnTo>
                    <a:pt x="17677" y="32815"/>
                  </a:lnTo>
                  <a:cubicBezTo>
                    <a:pt x="17596" y="32971"/>
                    <a:pt x="17718" y="33139"/>
                    <a:pt x="17872" y="33139"/>
                  </a:cubicBezTo>
                  <a:cubicBezTo>
                    <a:pt x="17902" y="33139"/>
                    <a:pt x="17932" y="33133"/>
                    <a:pt x="17962" y="33120"/>
                  </a:cubicBezTo>
                  <a:lnTo>
                    <a:pt x="20431" y="32046"/>
                  </a:lnTo>
                  <a:cubicBezTo>
                    <a:pt x="20449" y="32040"/>
                    <a:pt x="20464" y="32030"/>
                    <a:pt x="20479" y="32019"/>
                  </a:cubicBezTo>
                  <a:lnTo>
                    <a:pt x="21218" y="31444"/>
                  </a:lnTo>
                  <a:lnTo>
                    <a:pt x="23137" y="35957"/>
                  </a:lnTo>
                  <a:cubicBezTo>
                    <a:pt x="21983" y="36113"/>
                    <a:pt x="17667" y="36754"/>
                    <a:pt x="14892" y="37864"/>
                  </a:cubicBezTo>
                  <a:cubicBezTo>
                    <a:pt x="12932" y="38649"/>
                    <a:pt x="10454" y="40960"/>
                    <a:pt x="8721" y="42760"/>
                  </a:cubicBezTo>
                  <a:cubicBezTo>
                    <a:pt x="8647" y="42836"/>
                    <a:pt x="8638" y="42954"/>
                    <a:pt x="8700" y="43041"/>
                  </a:cubicBezTo>
                  <a:cubicBezTo>
                    <a:pt x="10085" y="45023"/>
                    <a:pt x="11572" y="47104"/>
                    <a:pt x="13245" y="49401"/>
                  </a:cubicBezTo>
                  <a:cubicBezTo>
                    <a:pt x="13286" y="49458"/>
                    <a:pt x="13353" y="49491"/>
                    <a:pt x="13425" y="49491"/>
                  </a:cubicBezTo>
                  <a:cubicBezTo>
                    <a:pt x="13445" y="49491"/>
                    <a:pt x="13464" y="49489"/>
                    <a:pt x="13484" y="49483"/>
                  </a:cubicBezTo>
                  <a:lnTo>
                    <a:pt x="34293" y="43656"/>
                  </a:lnTo>
                  <a:cubicBezTo>
                    <a:pt x="34433" y="43617"/>
                    <a:pt x="34498" y="43457"/>
                    <a:pt x="34425" y="43332"/>
                  </a:cubicBezTo>
                  <a:lnTo>
                    <a:pt x="31020" y="37457"/>
                  </a:lnTo>
                  <a:cubicBezTo>
                    <a:pt x="30929" y="37258"/>
                    <a:pt x="20936" y="15740"/>
                    <a:pt x="15549" y="8239"/>
                  </a:cubicBezTo>
                  <a:cubicBezTo>
                    <a:pt x="12956" y="4633"/>
                    <a:pt x="10022" y="2045"/>
                    <a:pt x="6828" y="546"/>
                  </a:cubicBezTo>
                  <a:cubicBezTo>
                    <a:pt x="6070" y="187"/>
                    <a:pt x="5241" y="0"/>
                    <a:pt x="4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3" name="Google Shape;1053;p58"/>
            <p:cNvSpPr/>
            <p:nvPr/>
          </p:nvSpPr>
          <p:spPr>
            <a:xfrm>
              <a:off x="4122100" y="2646500"/>
              <a:ext cx="112150" cy="146825"/>
            </a:xfrm>
            <a:custGeom>
              <a:avLst/>
              <a:gdLst/>
              <a:ahLst/>
              <a:cxnLst/>
              <a:rect l="l" t="t" r="r" b="b"/>
              <a:pathLst>
                <a:path w="4486" h="5873" extrusionOk="0">
                  <a:moveTo>
                    <a:pt x="3514" y="0"/>
                  </a:moveTo>
                  <a:cubicBezTo>
                    <a:pt x="3494" y="0"/>
                    <a:pt x="3475" y="1"/>
                    <a:pt x="3455" y="1"/>
                  </a:cubicBezTo>
                  <a:cubicBezTo>
                    <a:pt x="2017" y="63"/>
                    <a:pt x="232" y="2257"/>
                    <a:pt x="133" y="2409"/>
                  </a:cubicBezTo>
                  <a:lnTo>
                    <a:pt x="1" y="5769"/>
                  </a:lnTo>
                  <a:cubicBezTo>
                    <a:pt x="0" y="5804"/>
                    <a:pt x="17" y="5836"/>
                    <a:pt x="46" y="5855"/>
                  </a:cubicBezTo>
                  <a:cubicBezTo>
                    <a:pt x="61" y="5867"/>
                    <a:pt x="81" y="5872"/>
                    <a:pt x="99" y="5872"/>
                  </a:cubicBezTo>
                  <a:cubicBezTo>
                    <a:pt x="101" y="5872"/>
                    <a:pt x="102" y="5872"/>
                    <a:pt x="104" y="5872"/>
                  </a:cubicBezTo>
                  <a:cubicBezTo>
                    <a:pt x="118" y="5872"/>
                    <a:pt x="130" y="5869"/>
                    <a:pt x="142" y="5863"/>
                  </a:cubicBezTo>
                  <a:lnTo>
                    <a:pt x="596" y="5651"/>
                  </a:lnTo>
                  <a:cubicBezTo>
                    <a:pt x="3395" y="4706"/>
                    <a:pt x="4486" y="2045"/>
                    <a:pt x="4310" y="821"/>
                  </a:cubicBezTo>
                  <a:cubicBezTo>
                    <a:pt x="4238" y="316"/>
                    <a:pt x="3968" y="18"/>
                    <a:pt x="3571" y="1"/>
                  </a:cubicBezTo>
                  <a:cubicBezTo>
                    <a:pt x="3552" y="1"/>
                    <a:pt x="3533" y="0"/>
                    <a:pt x="3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4" name="Google Shape;1054;p58"/>
            <p:cNvSpPr/>
            <p:nvPr/>
          </p:nvSpPr>
          <p:spPr>
            <a:xfrm>
              <a:off x="4119525" y="2644025"/>
              <a:ext cx="127350" cy="151775"/>
            </a:xfrm>
            <a:custGeom>
              <a:avLst/>
              <a:gdLst/>
              <a:ahLst/>
              <a:cxnLst/>
              <a:rect l="l" t="t" r="r" b="b"/>
              <a:pathLst>
                <a:path w="5094" h="6071" extrusionOk="0">
                  <a:moveTo>
                    <a:pt x="3616" y="198"/>
                  </a:moveTo>
                  <a:cubicBezTo>
                    <a:pt x="3634" y="198"/>
                    <a:pt x="3652" y="198"/>
                    <a:pt x="3670" y="200"/>
                  </a:cubicBezTo>
                  <a:cubicBezTo>
                    <a:pt x="5093" y="257"/>
                    <a:pt x="4285" y="4435"/>
                    <a:pt x="668" y="5656"/>
                  </a:cubicBezTo>
                  <a:lnTo>
                    <a:pt x="203" y="5873"/>
                  </a:lnTo>
                  <a:lnTo>
                    <a:pt x="203" y="5873"/>
                  </a:lnTo>
                  <a:lnTo>
                    <a:pt x="336" y="2513"/>
                  </a:lnTo>
                  <a:cubicBezTo>
                    <a:pt x="336" y="2513"/>
                    <a:pt x="2153" y="260"/>
                    <a:pt x="3561" y="200"/>
                  </a:cubicBezTo>
                  <a:cubicBezTo>
                    <a:pt x="3580" y="198"/>
                    <a:pt x="3598" y="198"/>
                    <a:pt x="3616" y="198"/>
                  </a:cubicBezTo>
                  <a:close/>
                  <a:moveTo>
                    <a:pt x="3617" y="0"/>
                  </a:moveTo>
                  <a:cubicBezTo>
                    <a:pt x="3596" y="0"/>
                    <a:pt x="3575" y="1"/>
                    <a:pt x="3554" y="2"/>
                  </a:cubicBezTo>
                  <a:cubicBezTo>
                    <a:pt x="2071" y="65"/>
                    <a:pt x="257" y="2294"/>
                    <a:pt x="181" y="2388"/>
                  </a:cubicBezTo>
                  <a:cubicBezTo>
                    <a:pt x="155" y="2421"/>
                    <a:pt x="139" y="2462"/>
                    <a:pt x="138" y="2505"/>
                  </a:cubicBezTo>
                  <a:lnTo>
                    <a:pt x="5" y="5865"/>
                  </a:lnTo>
                  <a:cubicBezTo>
                    <a:pt x="0" y="5978"/>
                    <a:pt x="91" y="6071"/>
                    <a:pt x="204" y="6071"/>
                  </a:cubicBezTo>
                  <a:cubicBezTo>
                    <a:pt x="206" y="6071"/>
                    <a:pt x="209" y="6071"/>
                    <a:pt x="212" y="6071"/>
                  </a:cubicBezTo>
                  <a:cubicBezTo>
                    <a:pt x="237" y="6070"/>
                    <a:pt x="263" y="6063"/>
                    <a:pt x="287" y="6052"/>
                  </a:cubicBezTo>
                  <a:lnTo>
                    <a:pt x="751" y="5835"/>
                  </a:lnTo>
                  <a:cubicBezTo>
                    <a:pt x="3383" y="4948"/>
                    <a:pt x="4720" y="2364"/>
                    <a:pt x="4511" y="905"/>
                  </a:cubicBezTo>
                  <a:cubicBezTo>
                    <a:pt x="4431" y="349"/>
                    <a:pt x="4127" y="20"/>
                    <a:pt x="3678" y="2"/>
                  </a:cubicBezTo>
                  <a:cubicBezTo>
                    <a:pt x="3658" y="1"/>
                    <a:pt x="3637" y="0"/>
                    <a:pt x="3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5" name="Google Shape;1055;p58"/>
            <p:cNvSpPr/>
            <p:nvPr/>
          </p:nvSpPr>
          <p:spPr>
            <a:xfrm>
              <a:off x="3559350" y="2650800"/>
              <a:ext cx="139400" cy="97625"/>
            </a:xfrm>
            <a:custGeom>
              <a:avLst/>
              <a:gdLst/>
              <a:ahLst/>
              <a:cxnLst/>
              <a:rect l="l" t="t" r="r" b="b"/>
              <a:pathLst>
                <a:path w="5576" h="3905" extrusionOk="0">
                  <a:moveTo>
                    <a:pt x="98" y="0"/>
                  </a:moveTo>
                  <a:cubicBezTo>
                    <a:pt x="97" y="0"/>
                    <a:pt x="96" y="0"/>
                    <a:pt x="96" y="0"/>
                  </a:cubicBezTo>
                  <a:cubicBezTo>
                    <a:pt x="93" y="0"/>
                    <a:pt x="91" y="1"/>
                    <a:pt x="89" y="1"/>
                  </a:cubicBezTo>
                  <a:cubicBezTo>
                    <a:pt x="39" y="7"/>
                    <a:pt x="1" y="50"/>
                    <a:pt x="2" y="102"/>
                  </a:cubicBezTo>
                  <a:cubicBezTo>
                    <a:pt x="3" y="217"/>
                    <a:pt x="77" y="2947"/>
                    <a:pt x="2066" y="3694"/>
                  </a:cubicBezTo>
                  <a:cubicBezTo>
                    <a:pt x="2430" y="3834"/>
                    <a:pt x="2817" y="3905"/>
                    <a:pt x="3207" y="3905"/>
                  </a:cubicBezTo>
                  <a:cubicBezTo>
                    <a:pt x="3248" y="3905"/>
                    <a:pt x="3290" y="3904"/>
                    <a:pt x="3331" y="3902"/>
                  </a:cubicBezTo>
                  <a:cubicBezTo>
                    <a:pt x="4331" y="3860"/>
                    <a:pt x="5098" y="3333"/>
                    <a:pt x="5388" y="2863"/>
                  </a:cubicBezTo>
                  <a:cubicBezTo>
                    <a:pt x="5541" y="2614"/>
                    <a:pt x="5575" y="2369"/>
                    <a:pt x="5487" y="2174"/>
                  </a:cubicBezTo>
                  <a:cubicBezTo>
                    <a:pt x="5352" y="1873"/>
                    <a:pt x="5039" y="1714"/>
                    <a:pt x="4581" y="1714"/>
                  </a:cubicBezTo>
                  <a:cubicBezTo>
                    <a:pt x="4551" y="1714"/>
                    <a:pt x="4520" y="1715"/>
                    <a:pt x="4489" y="1716"/>
                  </a:cubicBezTo>
                  <a:cubicBezTo>
                    <a:pt x="4095" y="1733"/>
                    <a:pt x="3738" y="1851"/>
                    <a:pt x="3745" y="1851"/>
                  </a:cubicBezTo>
                  <a:lnTo>
                    <a:pt x="1974" y="2030"/>
                  </a:lnTo>
                  <a:cubicBezTo>
                    <a:pt x="1959" y="2024"/>
                    <a:pt x="504" y="1486"/>
                    <a:pt x="196" y="78"/>
                  </a:cubicBezTo>
                  <a:cubicBezTo>
                    <a:pt x="186" y="32"/>
                    <a:pt x="145" y="0"/>
                    <a:pt x="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6" name="Google Shape;1056;p58"/>
            <p:cNvSpPr/>
            <p:nvPr/>
          </p:nvSpPr>
          <p:spPr>
            <a:xfrm>
              <a:off x="3556875" y="2648325"/>
              <a:ext cx="144475" cy="102575"/>
            </a:xfrm>
            <a:custGeom>
              <a:avLst/>
              <a:gdLst/>
              <a:ahLst/>
              <a:cxnLst/>
              <a:rect l="l" t="t" r="r" b="b"/>
              <a:pathLst>
                <a:path w="5779" h="4103" extrusionOk="0">
                  <a:moveTo>
                    <a:pt x="199" y="199"/>
                  </a:moveTo>
                  <a:lnTo>
                    <a:pt x="199" y="199"/>
                  </a:lnTo>
                  <a:cubicBezTo>
                    <a:pt x="522" y="1680"/>
                    <a:pt x="2041" y="2221"/>
                    <a:pt x="2041" y="2221"/>
                  </a:cubicBezTo>
                  <a:lnTo>
                    <a:pt x="3854" y="2048"/>
                  </a:lnTo>
                  <a:cubicBezTo>
                    <a:pt x="3854" y="2048"/>
                    <a:pt x="4207" y="1931"/>
                    <a:pt x="4592" y="1914"/>
                  </a:cubicBezTo>
                  <a:cubicBezTo>
                    <a:pt x="4621" y="1913"/>
                    <a:pt x="4651" y="1912"/>
                    <a:pt x="4680" y="1912"/>
                  </a:cubicBezTo>
                  <a:cubicBezTo>
                    <a:pt x="5015" y="1912"/>
                    <a:pt x="5355" y="2000"/>
                    <a:pt x="5496" y="2313"/>
                  </a:cubicBezTo>
                  <a:cubicBezTo>
                    <a:pt x="5744" y="2863"/>
                    <a:pt x="4786" y="3845"/>
                    <a:pt x="3427" y="3903"/>
                  </a:cubicBezTo>
                  <a:cubicBezTo>
                    <a:pt x="3388" y="3904"/>
                    <a:pt x="3349" y="3905"/>
                    <a:pt x="3310" y="3905"/>
                  </a:cubicBezTo>
                  <a:cubicBezTo>
                    <a:pt x="2930" y="3905"/>
                    <a:pt x="2554" y="3836"/>
                    <a:pt x="2199" y="3701"/>
                  </a:cubicBezTo>
                  <a:cubicBezTo>
                    <a:pt x="251" y="2969"/>
                    <a:pt x="199" y="199"/>
                    <a:pt x="199" y="199"/>
                  </a:cubicBezTo>
                  <a:close/>
                  <a:moveTo>
                    <a:pt x="200" y="1"/>
                  </a:moveTo>
                  <a:cubicBezTo>
                    <a:pt x="197" y="1"/>
                    <a:pt x="194" y="1"/>
                    <a:pt x="191" y="1"/>
                  </a:cubicBezTo>
                  <a:cubicBezTo>
                    <a:pt x="187" y="1"/>
                    <a:pt x="181" y="1"/>
                    <a:pt x="177" y="2"/>
                  </a:cubicBezTo>
                  <a:cubicBezTo>
                    <a:pt x="75" y="14"/>
                    <a:pt x="0" y="100"/>
                    <a:pt x="1" y="202"/>
                  </a:cubicBezTo>
                  <a:cubicBezTo>
                    <a:pt x="3" y="321"/>
                    <a:pt x="78" y="3116"/>
                    <a:pt x="2130" y="3886"/>
                  </a:cubicBezTo>
                  <a:cubicBezTo>
                    <a:pt x="2505" y="4029"/>
                    <a:pt x="2902" y="4102"/>
                    <a:pt x="3303" y="4102"/>
                  </a:cubicBezTo>
                  <a:cubicBezTo>
                    <a:pt x="3347" y="4102"/>
                    <a:pt x="3391" y="4102"/>
                    <a:pt x="3435" y="4100"/>
                  </a:cubicBezTo>
                  <a:cubicBezTo>
                    <a:pt x="4475" y="4056"/>
                    <a:pt x="5257" y="3523"/>
                    <a:pt x="5570" y="3014"/>
                  </a:cubicBezTo>
                  <a:cubicBezTo>
                    <a:pt x="5741" y="2737"/>
                    <a:pt x="5778" y="2459"/>
                    <a:pt x="5677" y="2231"/>
                  </a:cubicBezTo>
                  <a:cubicBezTo>
                    <a:pt x="5568" y="1991"/>
                    <a:pt x="5308" y="1714"/>
                    <a:pt x="4678" y="1714"/>
                  </a:cubicBezTo>
                  <a:cubicBezTo>
                    <a:pt x="4647" y="1714"/>
                    <a:pt x="4616" y="1715"/>
                    <a:pt x="4583" y="1716"/>
                  </a:cubicBezTo>
                  <a:cubicBezTo>
                    <a:pt x="4228" y="1732"/>
                    <a:pt x="3902" y="1826"/>
                    <a:pt x="3815" y="1852"/>
                  </a:cubicBezTo>
                  <a:lnTo>
                    <a:pt x="2069" y="2020"/>
                  </a:lnTo>
                  <a:cubicBezTo>
                    <a:pt x="1839" y="1925"/>
                    <a:pt x="660" y="1382"/>
                    <a:pt x="392" y="156"/>
                  </a:cubicBezTo>
                  <a:cubicBezTo>
                    <a:pt x="373" y="65"/>
                    <a:pt x="293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7" name="Google Shape;1057;p58"/>
            <p:cNvSpPr/>
            <p:nvPr/>
          </p:nvSpPr>
          <p:spPr>
            <a:xfrm>
              <a:off x="3590575" y="3417500"/>
              <a:ext cx="69000" cy="81525"/>
            </a:xfrm>
            <a:custGeom>
              <a:avLst/>
              <a:gdLst/>
              <a:ahLst/>
              <a:cxnLst/>
              <a:rect l="l" t="t" r="r" b="b"/>
              <a:pathLst>
                <a:path w="2760" h="3261" extrusionOk="0">
                  <a:moveTo>
                    <a:pt x="1534" y="1"/>
                  </a:moveTo>
                  <a:cubicBezTo>
                    <a:pt x="939" y="1"/>
                    <a:pt x="362" y="574"/>
                    <a:pt x="191" y="1377"/>
                  </a:cubicBezTo>
                  <a:cubicBezTo>
                    <a:pt x="0" y="2266"/>
                    <a:pt x="378" y="3101"/>
                    <a:pt x="1036" y="3241"/>
                  </a:cubicBezTo>
                  <a:cubicBezTo>
                    <a:pt x="1099" y="3254"/>
                    <a:pt x="1163" y="3261"/>
                    <a:pt x="1226" y="3261"/>
                  </a:cubicBezTo>
                  <a:cubicBezTo>
                    <a:pt x="1820" y="3261"/>
                    <a:pt x="2398" y="2688"/>
                    <a:pt x="2570" y="1885"/>
                  </a:cubicBezTo>
                  <a:cubicBezTo>
                    <a:pt x="2760" y="996"/>
                    <a:pt x="2381" y="161"/>
                    <a:pt x="1725" y="21"/>
                  </a:cubicBezTo>
                  <a:cubicBezTo>
                    <a:pt x="1661" y="7"/>
                    <a:pt x="1597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8" name="Google Shape;1058;p58"/>
            <p:cNvSpPr/>
            <p:nvPr/>
          </p:nvSpPr>
          <p:spPr>
            <a:xfrm>
              <a:off x="3536875" y="3693050"/>
              <a:ext cx="69050" cy="81525"/>
            </a:xfrm>
            <a:custGeom>
              <a:avLst/>
              <a:gdLst/>
              <a:ahLst/>
              <a:cxnLst/>
              <a:rect l="l" t="t" r="r" b="b"/>
              <a:pathLst>
                <a:path w="2762" h="3261" extrusionOk="0">
                  <a:moveTo>
                    <a:pt x="1534" y="0"/>
                  </a:moveTo>
                  <a:cubicBezTo>
                    <a:pt x="941" y="0"/>
                    <a:pt x="363" y="573"/>
                    <a:pt x="191" y="1376"/>
                  </a:cubicBezTo>
                  <a:cubicBezTo>
                    <a:pt x="1" y="2265"/>
                    <a:pt x="380" y="3100"/>
                    <a:pt x="1037" y="3240"/>
                  </a:cubicBezTo>
                  <a:cubicBezTo>
                    <a:pt x="1100" y="3254"/>
                    <a:pt x="1164" y="3260"/>
                    <a:pt x="1228" y="3260"/>
                  </a:cubicBezTo>
                  <a:cubicBezTo>
                    <a:pt x="1821" y="3260"/>
                    <a:pt x="2398" y="2688"/>
                    <a:pt x="2571" y="1885"/>
                  </a:cubicBezTo>
                  <a:cubicBezTo>
                    <a:pt x="2761" y="995"/>
                    <a:pt x="2382" y="160"/>
                    <a:pt x="1725" y="20"/>
                  </a:cubicBezTo>
                  <a:cubicBezTo>
                    <a:pt x="1661" y="7"/>
                    <a:pt x="1598" y="0"/>
                    <a:pt x="1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9" name="Google Shape;1059;p58"/>
            <p:cNvSpPr/>
            <p:nvPr/>
          </p:nvSpPr>
          <p:spPr>
            <a:xfrm>
              <a:off x="3508250" y="4011525"/>
              <a:ext cx="69050" cy="81525"/>
            </a:xfrm>
            <a:custGeom>
              <a:avLst/>
              <a:gdLst/>
              <a:ahLst/>
              <a:cxnLst/>
              <a:rect l="l" t="t" r="r" b="b"/>
              <a:pathLst>
                <a:path w="2762" h="3261" extrusionOk="0">
                  <a:moveTo>
                    <a:pt x="1534" y="1"/>
                  </a:moveTo>
                  <a:cubicBezTo>
                    <a:pt x="940" y="1"/>
                    <a:pt x="362" y="573"/>
                    <a:pt x="191" y="1376"/>
                  </a:cubicBezTo>
                  <a:cubicBezTo>
                    <a:pt x="1" y="2265"/>
                    <a:pt x="380" y="3101"/>
                    <a:pt x="1036" y="3241"/>
                  </a:cubicBezTo>
                  <a:cubicBezTo>
                    <a:pt x="1099" y="3254"/>
                    <a:pt x="1163" y="3261"/>
                    <a:pt x="1227" y="3261"/>
                  </a:cubicBezTo>
                  <a:cubicBezTo>
                    <a:pt x="1821" y="3261"/>
                    <a:pt x="2398" y="2688"/>
                    <a:pt x="2570" y="1885"/>
                  </a:cubicBezTo>
                  <a:cubicBezTo>
                    <a:pt x="2761" y="996"/>
                    <a:pt x="2382" y="160"/>
                    <a:pt x="1725" y="21"/>
                  </a:cubicBezTo>
                  <a:cubicBezTo>
                    <a:pt x="1661" y="7"/>
                    <a:pt x="1598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0" name="Google Shape;1060;p58"/>
            <p:cNvSpPr/>
            <p:nvPr/>
          </p:nvSpPr>
          <p:spPr>
            <a:xfrm>
              <a:off x="3451000" y="4344300"/>
              <a:ext cx="69025" cy="81525"/>
            </a:xfrm>
            <a:custGeom>
              <a:avLst/>
              <a:gdLst/>
              <a:ahLst/>
              <a:cxnLst/>
              <a:rect l="l" t="t" r="r" b="b"/>
              <a:pathLst>
                <a:path w="2761" h="3261" extrusionOk="0">
                  <a:moveTo>
                    <a:pt x="1534" y="1"/>
                  </a:moveTo>
                  <a:cubicBezTo>
                    <a:pt x="940" y="1"/>
                    <a:pt x="363" y="574"/>
                    <a:pt x="191" y="1377"/>
                  </a:cubicBezTo>
                  <a:cubicBezTo>
                    <a:pt x="1" y="2266"/>
                    <a:pt x="379" y="3101"/>
                    <a:pt x="1036" y="3241"/>
                  </a:cubicBezTo>
                  <a:cubicBezTo>
                    <a:pt x="1100" y="3254"/>
                    <a:pt x="1163" y="3261"/>
                    <a:pt x="1227" y="3261"/>
                  </a:cubicBezTo>
                  <a:cubicBezTo>
                    <a:pt x="1822" y="3261"/>
                    <a:pt x="2398" y="2689"/>
                    <a:pt x="2570" y="1886"/>
                  </a:cubicBezTo>
                  <a:cubicBezTo>
                    <a:pt x="2760" y="997"/>
                    <a:pt x="2382" y="161"/>
                    <a:pt x="1725" y="21"/>
                  </a:cubicBezTo>
                  <a:cubicBezTo>
                    <a:pt x="1661" y="7"/>
                    <a:pt x="1598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1" name="Google Shape;1061;p58"/>
            <p:cNvSpPr/>
            <p:nvPr/>
          </p:nvSpPr>
          <p:spPr>
            <a:xfrm>
              <a:off x="3386600" y="4637750"/>
              <a:ext cx="69025" cy="81500"/>
            </a:xfrm>
            <a:custGeom>
              <a:avLst/>
              <a:gdLst/>
              <a:ahLst/>
              <a:cxnLst/>
              <a:rect l="l" t="t" r="r" b="b"/>
              <a:pathLst>
                <a:path w="2761" h="3260" extrusionOk="0">
                  <a:moveTo>
                    <a:pt x="1534" y="1"/>
                  </a:moveTo>
                  <a:cubicBezTo>
                    <a:pt x="939" y="1"/>
                    <a:pt x="362" y="573"/>
                    <a:pt x="191" y="1376"/>
                  </a:cubicBezTo>
                  <a:cubicBezTo>
                    <a:pt x="1" y="2265"/>
                    <a:pt x="379" y="3100"/>
                    <a:pt x="1036" y="3240"/>
                  </a:cubicBezTo>
                  <a:cubicBezTo>
                    <a:pt x="1099" y="3253"/>
                    <a:pt x="1163" y="3260"/>
                    <a:pt x="1227" y="3260"/>
                  </a:cubicBezTo>
                  <a:cubicBezTo>
                    <a:pt x="1821" y="3260"/>
                    <a:pt x="2398" y="2688"/>
                    <a:pt x="2570" y="1885"/>
                  </a:cubicBezTo>
                  <a:cubicBezTo>
                    <a:pt x="2760" y="996"/>
                    <a:pt x="2382" y="160"/>
                    <a:pt x="1725" y="21"/>
                  </a:cubicBezTo>
                  <a:cubicBezTo>
                    <a:pt x="1661" y="7"/>
                    <a:pt x="1597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2" name="Google Shape;1062;p58"/>
            <p:cNvSpPr/>
            <p:nvPr/>
          </p:nvSpPr>
          <p:spPr>
            <a:xfrm>
              <a:off x="3336475" y="4934750"/>
              <a:ext cx="69050" cy="81525"/>
            </a:xfrm>
            <a:custGeom>
              <a:avLst/>
              <a:gdLst/>
              <a:ahLst/>
              <a:cxnLst/>
              <a:rect l="l" t="t" r="r" b="b"/>
              <a:pathLst>
                <a:path w="2762" h="3261" extrusionOk="0">
                  <a:moveTo>
                    <a:pt x="1535" y="1"/>
                  </a:moveTo>
                  <a:cubicBezTo>
                    <a:pt x="941" y="1"/>
                    <a:pt x="363" y="573"/>
                    <a:pt x="191" y="1377"/>
                  </a:cubicBezTo>
                  <a:cubicBezTo>
                    <a:pt x="1" y="2266"/>
                    <a:pt x="380" y="3101"/>
                    <a:pt x="1036" y="3241"/>
                  </a:cubicBezTo>
                  <a:cubicBezTo>
                    <a:pt x="1100" y="3254"/>
                    <a:pt x="1163" y="3261"/>
                    <a:pt x="1227" y="3261"/>
                  </a:cubicBezTo>
                  <a:cubicBezTo>
                    <a:pt x="1822" y="3261"/>
                    <a:pt x="2400" y="2688"/>
                    <a:pt x="2571" y="1884"/>
                  </a:cubicBezTo>
                  <a:cubicBezTo>
                    <a:pt x="2762" y="996"/>
                    <a:pt x="2382" y="160"/>
                    <a:pt x="1726" y="21"/>
                  </a:cubicBezTo>
                  <a:cubicBezTo>
                    <a:pt x="1663" y="7"/>
                    <a:pt x="1599" y="1"/>
                    <a:pt x="1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3" name="Google Shape;1063;p58"/>
            <p:cNvSpPr/>
            <p:nvPr/>
          </p:nvSpPr>
          <p:spPr>
            <a:xfrm>
              <a:off x="2672175" y="5009275"/>
              <a:ext cx="1561250" cy="426500"/>
            </a:xfrm>
            <a:custGeom>
              <a:avLst/>
              <a:gdLst/>
              <a:ahLst/>
              <a:cxnLst/>
              <a:rect l="l" t="t" r="r" b="b"/>
              <a:pathLst>
                <a:path w="62450" h="17060" extrusionOk="0">
                  <a:moveTo>
                    <a:pt x="3218" y="1"/>
                  </a:moveTo>
                  <a:cubicBezTo>
                    <a:pt x="2414" y="1"/>
                    <a:pt x="1685" y="552"/>
                    <a:pt x="1495" y="1368"/>
                  </a:cubicBezTo>
                  <a:lnTo>
                    <a:pt x="340" y="6220"/>
                  </a:lnTo>
                  <a:cubicBezTo>
                    <a:pt x="0" y="7638"/>
                    <a:pt x="812" y="9080"/>
                    <a:pt x="2203" y="9519"/>
                  </a:cubicBezTo>
                  <a:cubicBezTo>
                    <a:pt x="4981" y="10400"/>
                    <a:pt x="10443" y="11937"/>
                    <a:pt x="20153" y="14036"/>
                  </a:cubicBezTo>
                  <a:cubicBezTo>
                    <a:pt x="21630" y="14355"/>
                    <a:pt x="23197" y="14642"/>
                    <a:pt x="24824" y="14895"/>
                  </a:cubicBezTo>
                  <a:cubicBezTo>
                    <a:pt x="37204" y="16845"/>
                    <a:pt x="53119" y="17059"/>
                    <a:pt x="59557" y="17059"/>
                  </a:cubicBezTo>
                  <a:cubicBezTo>
                    <a:pt x="59626" y="17059"/>
                    <a:pt x="59694" y="17059"/>
                    <a:pt x="59760" y="17059"/>
                  </a:cubicBezTo>
                  <a:cubicBezTo>
                    <a:pt x="61247" y="17059"/>
                    <a:pt x="62449" y="15853"/>
                    <a:pt x="62449" y="14367"/>
                  </a:cubicBezTo>
                  <a:lnTo>
                    <a:pt x="62449" y="12963"/>
                  </a:lnTo>
                  <a:lnTo>
                    <a:pt x="60530" y="8240"/>
                  </a:lnTo>
                  <a:lnTo>
                    <a:pt x="59821" y="6492"/>
                  </a:lnTo>
                  <a:cubicBezTo>
                    <a:pt x="59821" y="6492"/>
                    <a:pt x="55255" y="7122"/>
                    <a:pt x="48585" y="7122"/>
                  </a:cubicBezTo>
                  <a:cubicBezTo>
                    <a:pt x="44848" y="7122"/>
                    <a:pt x="40451" y="6924"/>
                    <a:pt x="35825" y="6308"/>
                  </a:cubicBezTo>
                  <a:cubicBezTo>
                    <a:pt x="25155" y="4885"/>
                    <a:pt x="8885" y="1253"/>
                    <a:pt x="3616" y="46"/>
                  </a:cubicBezTo>
                  <a:cubicBezTo>
                    <a:pt x="3483" y="16"/>
                    <a:pt x="3349" y="1"/>
                    <a:pt x="3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4" name="Google Shape;1064;p58"/>
            <p:cNvSpPr/>
            <p:nvPr/>
          </p:nvSpPr>
          <p:spPr>
            <a:xfrm>
              <a:off x="3280500" y="5156100"/>
              <a:ext cx="955675" cy="282475"/>
            </a:xfrm>
            <a:custGeom>
              <a:avLst/>
              <a:gdLst/>
              <a:ahLst/>
              <a:cxnLst/>
              <a:rect l="l" t="t" r="r" b="b"/>
              <a:pathLst>
                <a:path w="38227" h="11299" extrusionOk="0">
                  <a:moveTo>
                    <a:pt x="113" y="1"/>
                  </a:moveTo>
                  <a:cubicBezTo>
                    <a:pt x="86" y="1"/>
                    <a:pt x="61" y="11"/>
                    <a:pt x="41" y="28"/>
                  </a:cubicBezTo>
                  <a:cubicBezTo>
                    <a:pt x="15" y="50"/>
                    <a:pt x="0" y="82"/>
                    <a:pt x="1" y="116"/>
                  </a:cubicBezTo>
                  <a:lnTo>
                    <a:pt x="381" y="9026"/>
                  </a:lnTo>
                  <a:cubicBezTo>
                    <a:pt x="383" y="9079"/>
                    <a:pt x="422" y="9122"/>
                    <a:pt x="474" y="9131"/>
                  </a:cubicBezTo>
                  <a:cubicBezTo>
                    <a:pt x="12883" y="11087"/>
                    <a:pt x="28913" y="11297"/>
                    <a:pt x="35231" y="11297"/>
                  </a:cubicBezTo>
                  <a:lnTo>
                    <a:pt x="35429" y="11298"/>
                  </a:lnTo>
                  <a:cubicBezTo>
                    <a:pt x="36972" y="11298"/>
                    <a:pt x="38226" y="10041"/>
                    <a:pt x="38226" y="8495"/>
                  </a:cubicBezTo>
                  <a:lnTo>
                    <a:pt x="38218" y="7049"/>
                  </a:lnTo>
                  <a:lnTo>
                    <a:pt x="36300" y="2325"/>
                  </a:lnTo>
                  <a:cubicBezTo>
                    <a:pt x="36283" y="2283"/>
                    <a:pt x="36241" y="2256"/>
                    <a:pt x="36197" y="2256"/>
                  </a:cubicBezTo>
                  <a:lnTo>
                    <a:pt x="36187" y="2256"/>
                  </a:lnTo>
                  <a:cubicBezTo>
                    <a:pt x="32245" y="2580"/>
                    <a:pt x="26743" y="2628"/>
                    <a:pt x="23814" y="2628"/>
                  </a:cubicBezTo>
                  <a:cubicBezTo>
                    <a:pt x="20471" y="2628"/>
                    <a:pt x="17247" y="2565"/>
                    <a:pt x="15794" y="2471"/>
                  </a:cubicBezTo>
                  <a:cubicBezTo>
                    <a:pt x="12512" y="2259"/>
                    <a:pt x="10355" y="1831"/>
                    <a:pt x="10334" y="1828"/>
                  </a:cubicBezTo>
                  <a:cubicBezTo>
                    <a:pt x="10326" y="1827"/>
                    <a:pt x="10319" y="1825"/>
                    <a:pt x="10311" y="1825"/>
                  </a:cubicBezTo>
                  <a:cubicBezTo>
                    <a:pt x="10288" y="1825"/>
                    <a:pt x="10266" y="1833"/>
                    <a:pt x="10246" y="1847"/>
                  </a:cubicBezTo>
                  <a:cubicBezTo>
                    <a:pt x="10221" y="1866"/>
                    <a:pt x="10204" y="1894"/>
                    <a:pt x="10202" y="1925"/>
                  </a:cubicBezTo>
                  <a:lnTo>
                    <a:pt x="9669" y="7077"/>
                  </a:lnTo>
                  <a:lnTo>
                    <a:pt x="9134" y="1818"/>
                  </a:lnTo>
                  <a:cubicBezTo>
                    <a:pt x="9129" y="1767"/>
                    <a:pt x="9092" y="1727"/>
                    <a:pt x="9041" y="1720"/>
                  </a:cubicBezTo>
                  <a:cubicBezTo>
                    <a:pt x="6497" y="1297"/>
                    <a:pt x="198" y="15"/>
                    <a:pt x="136" y="4"/>
                  </a:cubicBezTo>
                  <a:cubicBezTo>
                    <a:pt x="128" y="2"/>
                    <a:pt x="121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5" name="Google Shape;1065;p58"/>
            <p:cNvSpPr/>
            <p:nvPr/>
          </p:nvSpPr>
          <p:spPr>
            <a:xfrm>
              <a:off x="3277650" y="5153300"/>
              <a:ext cx="961300" cy="288000"/>
            </a:xfrm>
            <a:custGeom>
              <a:avLst/>
              <a:gdLst/>
              <a:ahLst/>
              <a:cxnLst/>
              <a:rect l="l" t="t" r="r" b="b"/>
              <a:pathLst>
                <a:path w="38452" h="11520" extrusionOk="0">
                  <a:moveTo>
                    <a:pt x="228" y="225"/>
                  </a:moveTo>
                  <a:cubicBezTo>
                    <a:pt x="325" y="244"/>
                    <a:pt x="6581" y="1516"/>
                    <a:pt x="9137" y="1942"/>
                  </a:cubicBezTo>
                  <a:lnTo>
                    <a:pt x="9781" y="8275"/>
                  </a:lnTo>
                  <a:lnTo>
                    <a:pt x="10425" y="2049"/>
                  </a:lnTo>
                  <a:cubicBezTo>
                    <a:pt x="10425" y="2049"/>
                    <a:pt x="12573" y="2479"/>
                    <a:pt x="15901" y="2693"/>
                  </a:cubicBezTo>
                  <a:cubicBezTo>
                    <a:pt x="17263" y="2782"/>
                    <a:pt x="20368" y="2852"/>
                    <a:pt x="23929" y="2852"/>
                  </a:cubicBezTo>
                  <a:cubicBezTo>
                    <a:pt x="28124" y="2852"/>
                    <a:pt x="32952" y="2755"/>
                    <a:pt x="36311" y="2479"/>
                  </a:cubicBezTo>
                  <a:lnTo>
                    <a:pt x="38230" y="7203"/>
                  </a:lnTo>
                  <a:lnTo>
                    <a:pt x="38230" y="8607"/>
                  </a:lnTo>
                  <a:cubicBezTo>
                    <a:pt x="38230" y="10092"/>
                    <a:pt x="37028" y="11299"/>
                    <a:pt x="35541" y="11299"/>
                  </a:cubicBezTo>
                  <a:lnTo>
                    <a:pt x="35345" y="11299"/>
                  </a:lnTo>
                  <a:cubicBezTo>
                    <a:pt x="28912" y="11299"/>
                    <a:pt x="12990" y="11086"/>
                    <a:pt x="605" y="9135"/>
                  </a:cubicBezTo>
                  <a:lnTo>
                    <a:pt x="228" y="225"/>
                  </a:lnTo>
                  <a:close/>
                  <a:moveTo>
                    <a:pt x="235" y="1"/>
                  </a:moveTo>
                  <a:cubicBezTo>
                    <a:pt x="232" y="1"/>
                    <a:pt x="230" y="1"/>
                    <a:pt x="227" y="1"/>
                  </a:cubicBezTo>
                  <a:lnTo>
                    <a:pt x="228" y="2"/>
                  </a:lnTo>
                  <a:cubicBezTo>
                    <a:pt x="102" y="2"/>
                    <a:pt x="0" y="107"/>
                    <a:pt x="6" y="233"/>
                  </a:cubicBezTo>
                  <a:lnTo>
                    <a:pt x="384" y="9144"/>
                  </a:lnTo>
                  <a:cubicBezTo>
                    <a:pt x="388" y="9250"/>
                    <a:pt x="467" y="9337"/>
                    <a:pt x="571" y="9354"/>
                  </a:cubicBezTo>
                  <a:cubicBezTo>
                    <a:pt x="12988" y="11309"/>
                    <a:pt x="29026" y="11520"/>
                    <a:pt x="35345" y="11520"/>
                  </a:cubicBezTo>
                  <a:lnTo>
                    <a:pt x="35543" y="11520"/>
                  </a:lnTo>
                  <a:cubicBezTo>
                    <a:pt x="37146" y="11520"/>
                    <a:pt x="38452" y="10213"/>
                    <a:pt x="38452" y="8606"/>
                  </a:cubicBezTo>
                  <a:lnTo>
                    <a:pt x="38452" y="7202"/>
                  </a:lnTo>
                  <a:cubicBezTo>
                    <a:pt x="38452" y="7172"/>
                    <a:pt x="38446" y="7145"/>
                    <a:pt x="38435" y="7118"/>
                  </a:cubicBezTo>
                  <a:lnTo>
                    <a:pt x="36516" y="2394"/>
                  </a:lnTo>
                  <a:cubicBezTo>
                    <a:pt x="36482" y="2310"/>
                    <a:pt x="36401" y="2255"/>
                    <a:pt x="36311" y="2255"/>
                  </a:cubicBezTo>
                  <a:lnTo>
                    <a:pt x="36293" y="2255"/>
                  </a:lnTo>
                  <a:cubicBezTo>
                    <a:pt x="32355" y="2579"/>
                    <a:pt x="26856" y="2627"/>
                    <a:pt x="23929" y="2627"/>
                  </a:cubicBezTo>
                  <a:cubicBezTo>
                    <a:pt x="20586" y="2627"/>
                    <a:pt x="17366" y="2565"/>
                    <a:pt x="15915" y="2470"/>
                  </a:cubicBezTo>
                  <a:cubicBezTo>
                    <a:pt x="12643" y="2258"/>
                    <a:pt x="10490" y="1833"/>
                    <a:pt x="10469" y="1830"/>
                  </a:cubicBezTo>
                  <a:cubicBezTo>
                    <a:pt x="10455" y="1827"/>
                    <a:pt x="10440" y="1826"/>
                    <a:pt x="10425" y="1826"/>
                  </a:cubicBezTo>
                  <a:cubicBezTo>
                    <a:pt x="10313" y="1826"/>
                    <a:pt x="10216" y="1912"/>
                    <a:pt x="10205" y="2025"/>
                  </a:cubicBezTo>
                  <a:lnTo>
                    <a:pt x="9784" y="6100"/>
                  </a:lnTo>
                  <a:lnTo>
                    <a:pt x="9359" y="1917"/>
                  </a:lnTo>
                  <a:cubicBezTo>
                    <a:pt x="9348" y="1818"/>
                    <a:pt x="9273" y="1737"/>
                    <a:pt x="9174" y="1721"/>
                  </a:cubicBezTo>
                  <a:cubicBezTo>
                    <a:pt x="6631" y="1297"/>
                    <a:pt x="335" y="18"/>
                    <a:pt x="271" y="5"/>
                  </a:cubicBezTo>
                  <a:cubicBezTo>
                    <a:pt x="259" y="3"/>
                    <a:pt x="247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6" name="Google Shape;1066;p58"/>
            <p:cNvSpPr/>
            <p:nvPr/>
          </p:nvSpPr>
          <p:spPr>
            <a:xfrm>
              <a:off x="2460325" y="5048100"/>
              <a:ext cx="716425" cy="428350"/>
            </a:xfrm>
            <a:custGeom>
              <a:avLst/>
              <a:gdLst/>
              <a:ahLst/>
              <a:cxnLst/>
              <a:rect l="l" t="t" r="r" b="b"/>
              <a:pathLst>
                <a:path w="28657" h="17134" extrusionOk="0">
                  <a:moveTo>
                    <a:pt x="6178" y="0"/>
                  </a:moveTo>
                  <a:cubicBezTo>
                    <a:pt x="6178" y="0"/>
                    <a:pt x="3868" y="5359"/>
                    <a:pt x="1807" y="11367"/>
                  </a:cubicBezTo>
                  <a:cubicBezTo>
                    <a:pt x="1151" y="13273"/>
                    <a:pt x="522" y="15246"/>
                    <a:pt x="0" y="17133"/>
                  </a:cubicBezTo>
                  <a:lnTo>
                    <a:pt x="25469" y="17133"/>
                  </a:lnTo>
                  <a:cubicBezTo>
                    <a:pt x="27202" y="11043"/>
                    <a:pt x="28657" y="5402"/>
                    <a:pt x="28657" y="5402"/>
                  </a:cubicBezTo>
                  <a:lnTo>
                    <a:pt x="61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7" name="Google Shape;1067;p58"/>
            <p:cNvSpPr/>
            <p:nvPr/>
          </p:nvSpPr>
          <p:spPr>
            <a:xfrm>
              <a:off x="2502425" y="5045325"/>
              <a:ext cx="677400" cy="431075"/>
            </a:xfrm>
            <a:custGeom>
              <a:avLst/>
              <a:gdLst/>
              <a:ahLst/>
              <a:cxnLst/>
              <a:rect l="l" t="t" r="r" b="b"/>
              <a:pathLst>
                <a:path w="27096" h="17243" extrusionOk="0">
                  <a:moveTo>
                    <a:pt x="4494" y="1"/>
                  </a:moveTo>
                  <a:cubicBezTo>
                    <a:pt x="4450" y="1"/>
                    <a:pt x="4410" y="28"/>
                    <a:pt x="4392" y="68"/>
                  </a:cubicBezTo>
                  <a:cubicBezTo>
                    <a:pt x="4368" y="121"/>
                    <a:pt x="2056" y="5498"/>
                    <a:pt x="17" y="11441"/>
                  </a:cubicBezTo>
                  <a:cubicBezTo>
                    <a:pt x="1" y="11488"/>
                    <a:pt x="18" y="11540"/>
                    <a:pt x="58" y="11567"/>
                  </a:cubicBezTo>
                  <a:cubicBezTo>
                    <a:pt x="1887" y="12871"/>
                    <a:pt x="5280" y="15173"/>
                    <a:pt x="7596" y="16097"/>
                  </a:cubicBezTo>
                  <a:cubicBezTo>
                    <a:pt x="7555" y="16269"/>
                    <a:pt x="7456" y="16674"/>
                    <a:pt x="7312" y="17243"/>
                  </a:cubicBezTo>
                  <a:lnTo>
                    <a:pt x="23904" y="17243"/>
                  </a:lnTo>
                  <a:cubicBezTo>
                    <a:pt x="25562" y="11413"/>
                    <a:pt x="26961" y="6003"/>
                    <a:pt x="27080" y="5541"/>
                  </a:cubicBezTo>
                  <a:cubicBezTo>
                    <a:pt x="27096" y="5481"/>
                    <a:pt x="27059" y="5420"/>
                    <a:pt x="26999" y="5406"/>
                  </a:cubicBezTo>
                  <a:cubicBezTo>
                    <a:pt x="26999" y="5406"/>
                    <a:pt x="4501" y="1"/>
                    <a:pt x="4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8" name="Google Shape;1068;p58"/>
            <p:cNvSpPr/>
            <p:nvPr/>
          </p:nvSpPr>
          <p:spPr>
            <a:xfrm>
              <a:off x="2499425" y="5042550"/>
              <a:ext cx="683450" cy="433900"/>
            </a:xfrm>
            <a:custGeom>
              <a:avLst/>
              <a:gdLst/>
              <a:ahLst/>
              <a:cxnLst/>
              <a:rect l="l" t="t" r="r" b="b"/>
              <a:pathLst>
                <a:path w="27338" h="17356" extrusionOk="0">
                  <a:moveTo>
                    <a:pt x="4613" y="0"/>
                  </a:moveTo>
                  <a:cubicBezTo>
                    <a:pt x="4526" y="0"/>
                    <a:pt x="4444" y="52"/>
                    <a:pt x="4409" y="135"/>
                  </a:cubicBezTo>
                  <a:cubicBezTo>
                    <a:pt x="4387" y="189"/>
                    <a:pt x="2072" y="5570"/>
                    <a:pt x="32" y="11517"/>
                  </a:cubicBezTo>
                  <a:cubicBezTo>
                    <a:pt x="0" y="11610"/>
                    <a:pt x="33" y="11713"/>
                    <a:pt x="113" y="11770"/>
                  </a:cubicBezTo>
                  <a:cubicBezTo>
                    <a:pt x="1926" y="13058"/>
                    <a:pt x="5265" y="15327"/>
                    <a:pt x="7585" y="16275"/>
                  </a:cubicBezTo>
                  <a:cubicBezTo>
                    <a:pt x="7535" y="16483"/>
                    <a:pt x="7443" y="16856"/>
                    <a:pt x="7317" y="17355"/>
                  </a:cubicBezTo>
                  <a:lnTo>
                    <a:pt x="7546" y="17355"/>
                  </a:lnTo>
                  <a:cubicBezTo>
                    <a:pt x="7739" y="16594"/>
                    <a:pt x="7846" y="16141"/>
                    <a:pt x="7846" y="16141"/>
                  </a:cubicBezTo>
                  <a:cubicBezTo>
                    <a:pt x="5553" y="15252"/>
                    <a:pt x="2144" y="12942"/>
                    <a:pt x="242" y="11589"/>
                  </a:cubicBezTo>
                  <a:cubicBezTo>
                    <a:pt x="2302" y="5581"/>
                    <a:pt x="4614" y="222"/>
                    <a:pt x="4614" y="222"/>
                  </a:cubicBezTo>
                  <a:lnTo>
                    <a:pt x="27093" y="5624"/>
                  </a:lnTo>
                  <a:cubicBezTo>
                    <a:pt x="27093" y="5624"/>
                    <a:pt x="25638" y="11265"/>
                    <a:pt x="23905" y="17355"/>
                  </a:cubicBezTo>
                  <a:lnTo>
                    <a:pt x="24139" y="17355"/>
                  </a:lnTo>
                  <a:cubicBezTo>
                    <a:pt x="25794" y="11533"/>
                    <a:pt x="27188" y="6141"/>
                    <a:pt x="27307" y="5680"/>
                  </a:cubicBezTo>
                  <a:cubicBezTo>
                    <a:pt x="27338" y="5560"/>
                    <a:pt x="27265" y="5438"/>
                    <a:pt x="27144" y="5409"/>
                  </a:cubicBezTo>
                  <a:lnTo>
                    <a:pt x="4665" y="7"/>
                  </a:lnTo>
                  <a:cubicBezTo>
                    <a:pt x="4648" y="2"/>
                    <a:pt x="4630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9" name="Google Shape;1069;p58"/>
            <p:cNvSpPr/>
            <p:nvPr/>
          </p:nvSpPr>
          <p:spPr>
            <a:xfrm>
              <a:off x="2445100" y="5048100"/>
              <a:ext cx="731650" cy="379025"/>
            </a:xfrm>
            <a:custGeom>
              <a:avLst/>
              <a:gdLst/>
              <a:ahLst/>
              <a:cxnLst/>
              <a:rect l="l" t="t" r="r" b="b"/>
              <a:pathLst>
                <a:path w="29266" h="15161" extrusionOk="0">
                  <a:moveTo>
                    <a:pt x="6787" y="0"/>
                  </a:moveTo>
                  <a:cubicBezTo>
                    <a:pt x="6787" y="0"/>
                    <a:pt x="1753" y="4540"/>
                    <a:pt x="787" y="8082"/>
                  </a:cubicBezTo>
                  <a:cubicBezTo>
                    <a:pt x="1" y="10959"/>
                    <a:pt x="15284" y="14046"/>
                    <a:pt x="21059" y="15107"/>
                  </a:cubicBezTo>
                  <a:cubicBezTo>
                    <a:pt x="21251" y="15143"/>
                    <a:pt x="21443" y="15160"/>
                    <a:pt x="21633" y="15160"/>
                  </a:cubicBezTo>
                  <a:cubicBezTo>
                    <a:pt x="22581" y="15160"/>
                    <a:pt x="23486" y="14727"/>
                    <a:pt x="24087" y="13987"/>
                  </a:cubicBezTo>
                  <a:cubicBezTo>
                    <a:pt x="24181" y="13869"/>
                    <a:pt x="24267" y="13746"/>
                    <a:pt x="24344" y="13617"/>
                  </a:cubicBezTo>
                  <a:lnTo>
                    <a:pt x="29266" y="5403"/>
                  </a:lnTo>
                  <a:lnTo>
                    <a:pt x="16560" y="2350"/>
                  </a:lnTo>
                  <a:lnTo>
                    <a:pt x="67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0" name="Google Shape;1070;p58"/>
            <p:cNvSpPr/>
            <p:nvPr/>
          </p:nvSpPr>
          <p:spPr>
            <a:xfrm>
              <a:off x="3818250" y="5222425"/>
              <a:ext cx="465800" cy="254025"/>
            </a:xfrm>
            <a:custGeom>
              <a:avLst/>
              <a:gdLst/>
              <a:ahLst/>
              <a:cxnLst/>
              <a:rect l="l" t="t" r="r" b="b"/>
              <a:pathLst>
                <a:path w="18632" h="10161" extrusionOk="0">
                  <a:moveTo>
                    <a:pt x="17753" y="1"/>
                  </a:moveTo>
                  <a:lnTo>
                    <a:pt x="0" y="285"/>
                  </a:lnTo>
                  <a:cubicBezTo>
                    <a:pt x="0" y="285"/>
                    <a:pt x="36" y="5065"/>
                    <a:pt x="328" y="10160"/>
                  </a:cubicBezTo>
                  <a:lnTo>
                    <a:pt x="18631" y="10160"/>
                  </a:lnTo>
                  <a:cubicBezTo>
                    <a:pt x="18256" y="4971"/>
                    <a:pt x="17753" y="1"/>
                    <a:pt x="17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1" name="Google Shape;1071;p58"/>
            <p:cNvSpPr/>
            <p:nvPr/>
          </p:nvSpPr>
          <p:spPr>
            <a:xfrm>
              <a:off x="3815425" y="5219675"/>
              <a:ext cx="471475" cy="256800"/>
            </a:xfrm>
            <a:custGeom>
              <a:avLst/>
              <a:gdLst/>
              <a:ahLst/>
              <a:cxnLst/>
              <a:rect l="l" t="t" r="r" b="b"/>
              <a:pathLst>
                <a:path w="18859" h="10272" extrusionOk="0">
                  <a:moveTo>
                    <a:pt x="17866" y="0"/>
                  </a:moveTo>
                  <a:lnTo>
                    <a:pt x="112" y="283"/>
                  </a:lnTo>
                  <a:cubicBezTo>
                    <a:pt x="81" y="284"/>
                    <a:pt x="52" y="298"/>
                    <a:pt x="32" y="320"/>
                  </a:cubicBezTo>
                  <a:cubicBezTo>
                    <a:pt x="11" y="342"/>
                    <a:pt x="0" y="373"/>
                    <a:pt x="3" y="404"/>
                  </a:cubicBezTo>
                  <a:cubicBezTo>
                    <a:pt x="26" y="697"/>
                    <a:pt x="545" y="6854"/>
                    <a:pt x="2929" y="10271"/>
                  </a:cubicBezTo>
                  <a:lnTo>
                    <a:pt x="18858" y="10270"/>
                  </a:lnTo>
                  <a:cubicBezTo>
                    <a:pt x="18497" y="5282"/>
                    <a:pt x="18016" y="497"/>
                    <a:pt x="17976" y="100"/>
                  </a:cubicBezTo>
                  <a:cubicBezTo>
                    <a:pt x="17971" y="43"/>
                    <a:pt x="17923" y="0"/>
                    <a:pt x="178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2" name="Google Shape;1072;p58"/>
            <p:cNvSpPr/>
            <p:nvPr/>
          </p:nvSpPr>
          <p:spPr>
            <a:xfrm>
              <a:off x="3812500" y="5216875"/>
              <a:ext cx="477100" cy="259575"/>
            </a:xfrm>
            <a:custGeom>
              <a:avLst/>
              <a:gdLst/>
              <a:ahLst/>
              <a:cxnLst/>
              <a:rect l="l" t="t" r="r" b="b"/>
              <a:pathLst>
                <a:path w="19084" h="10383" extrusionOk="0">
                  <a:moveTo>
                    <a:pt x="17979" y="0"/>
                  </a:moveTo>
                  <a:lnTo>
                    <a:pt x="228" y="284"/>
                  </a:lnTo>
                  <a:cubicBezTo>
                    <a:pt x="100" y="286"/>
                    <a:pt x="0" y="396"/>
                    <a:pt x="10" y="524"/>
                  </a:cubicBezTo>
                  <a:cubicBezTo>
                    <a:pt x="34" y="817"/>
                    <a:pt x="549" y="6945"/>
                    <a:pt x="2884" y="10381"/>
                  </a:cubicBezTo>
                  <a:lnTo>
                    <a:pt x="3156" y="10382"/>
                  </a:lnTo>
                  <a:cubicBezTo>
                    <a:pt x="747" y="6967"/>
                    <a:pt x="230" y="507"/>
                    <a:pt x="230" y="507"/>
                  </a:cubicBezTo>
                  <a:lnTo>
                    <a:pt x="17983" y="223"/>
                  </a:lnTo>
                  <a:cubicBezTo>
                    <a:pt x="17983" y="223"/>
                    <a:pt x="18486" y="5193"/>
                    <a:pt x="18861" y="10381"/>
                  </a:cubicBezTo>
                  <a:lnTo>
                    <a:pt x="19084" y="10381"/>
                  </a:lnTo>
                  <a:cubicBezTo>
                    <a:pt x="18725" y="5385"/>
                    <a:pt x="18243" y="598"/>
                    <a:pt x="18204" y="201"/>
                  </a:cubicBezTo>
                  <a:cubicBezTo>
                    <a:pt x="18192" y="87"/>
                    <a:pt x="18097" y="0"/>
                    <a:pt x="17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3" name="Google Shape;1073;p58"/>
            <p:cNvSpPr/>
            <p:nvPr/>
          </p:nvSpPr>
          <p:spPr>
            <a:xfrm>
              <a:off x="3818250" y="5213950"/>
              <a:ext cx="490300" cy="245550"/>
            </a:xfrm>
            <a:custGeom>
              <a:avLst/>
              <a:gdLst/>
              <a:ahLst/>
              <a:cxnLst/>
              <a:rect l="l" t="t" r="r" b="b"/>
              <a:pathLst>
                <a:path w="19612" h="9822" extrusionOk="0">
                  <a:moveTo>
                    <a:pt x="15692" y="1"/>
                  </a:moveTo>
                  <a:cubicBezTo>
                    <a:pt x="15406" y="1"/>
                    <a:pt x="15210" y="53"/>
                    <a:pt x="15210" y="53"/>
                  </a:cubicBezTo>
                  <a:lnTo>
                    <a:pt x="9186" y="280"/>
                  </a:lnTo>
                  <a:lnTo>
                    <a:pt x="0" y="624"/>
                  </a:lnTo>
                  <a:cubicBezTo>
                    <a:pt x="0" y="624"/>
                    <a:pt x="2221" y="7889"/>
                    <a:pt x="4368" y="9607"/>
                  </a:cubicBezTo>
                  <a:lnTo>
                    <a:pt x="19612" y="9822"/>
                  </a:lnTo>
                  <a:cubicBezTo>
                    <a:pt x="19612" y="9822"/>
                    <a:pt x="19521" y="9341"/>
                    <a:pt x="19376" y="8602"/>
                  </a:cubicBezTo>
                  <a:cubicBezTo>
                    <a:pt x="18963" y="6523"/>
                    <a:pt x="18105" y="2414"/>
                    <a:pt x="17559" y="1229"/>
                  </a:cubicBezTo>
                  <a:cubicBezTo>
                    <a:pt x="17078" y="183"/>
                    <a:pt x="16227" y="1"/>
                    <a:pt x="15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4" name="Google Shape;1074;p58"/>
            <p:cNvSpPr/>
            <p:nvPr/>
          </p:nvSpPr>
          <p:spPr>
            <a:xfrm>
              <a:off x="3931825" y="5211175"/>
              <a:ext cx="373700" cy="222075"/>
            </a:xfrm>
            <a:custGeom>
              <a:avLst/>
              <a:gdLst/>
              <a:ahLst/>
              <a:cxnLst/>
              <a:rect l="l" t="t" r="r" b="b"/>
              <a:pathLst>
                <a:path w="14948" h="8883" extrusionOk="0">
                  <a:moveTo>
                    <a:pt x="11149" y="0"/>
                  </a:moveTo>
                  <a:cubicBezTo>
                    <a:pt x="10858" y="0"/>
                    <a:pt x="10655" y="53"/>
                    <a:pt x="10662" y="53"/>
                  </a:cubicBezTo>
                  <a:lnTo>
                    <a:pt x="4638" y="280"/>
                  </a:lnTo>
                  <a:cubicBezTo>
                    <a:pt x="4607" y="281"/>
                    <a:pt x="4578" y="296"/>
                    <a:pt x="4558" y="319"/>
                  </a:cubicBezTo>
                  <a:cubicBezTo>
                    <a:pt x="4538" y="344"/>
                    <a:pt x="4529" y="376"/>
                    <a:pt x="4533" y="407"/>
                  </a:cubicBezTo>
                  <a:cubicBezTo>
                    <a:pt x="4781" y="2054"/>
                    <a:pt x="5254" y="4267"/>
                    <a:pt x="6097" y="5446"/>
                  </a:cubicBezTo>
                  <a:lnTo>
                    <a:pt x="6947" y="6878"/>
                  </a:lnTo>
                  <a:lnTo>
                    <a:pt x="94" y="7998"/>
                  </a:lnTo>
                  <a:cubicBezTo>
                    <a:pt x="39" y="8007"/>
                    <a:pt x="0" y="8054"/>
                    <a:pt x="1" y="8110"/>
                  </a:cubicBezTo>
                  <a:cubicBezTo>
                    <a:pt x="4" y="8166"/>
                    <a:pt x="45" y="8212"/>
                    <a:pt x="101" y="8217"/>
                  </a:cubicBezTo>
                  <a:cubicBezTo>
                    <a:pt x="151" y="8223"/>
                    <a:pt x="5220" y="8790"/>
                    <a:pt x="8196" y="8863"/>
                  </a:cubicBezTo>
                  <a:cubicBezTo>
                    <a:pt x="8792" y="8877"/>
                    <a:pt x="9468" y="8883"/>
                    <a:pt x="10173" y="8883"/>
                  </a:cubicBezTo>
                  <a:cubicBezTo>
                    <a:pt x="11824" y="8883"/>
                    <a:pt x="13621" y="8851"/>
                    <a:pt x="14835" y="8825"/>
                  </a:cubicBezTo>
                  <a:cubicBezTo>
                    <a:pt x="14868" y="8823"/>
                    <a:pt x="14899" y="8808"/>
                    <a:pt x="14919" y="8782"/>
                  </a:cubicBezTo>
                  <a:cubicBezTo>
                    <a:pt x="14939" y="8756"/>
                    <a:pt x="14947" y="8724"/>
                    <a:pt x="14941" y="8691"/>
                  </a:cubicBezTo>
                  <a:cubicBezTo>
                    <a:pt x="14581" y="6877"/>
                    <a:pt x="13682" y="2523"/>
                    <a:pt x="13117" y="1293"/>
                  </a:cubicBezTo>
                  <a:cubicBezTo>
                    <a:pt x="12600" y="168"/>
                    <a:pt x="11662" y="0"/>
                    <a:pt x="11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5" name="Google Shape;1075;p58"/>
            <p:cNvSpPr/>
            <p:nvPr/>
          </p:nvSpPr>
          <p:spPr>
            <a:xfrm>
              <a:off x="3929025" y="5208375"/>
              <a:ext cx="379725" cy="227650"/>
            </a:xfrm>
            <a:custGeom>
              <a:avLst/>
              <a:gdLst/>
              <a:ahLst/>
              <a:cxnLst/>
              <a:rect l="l" t="t" r="r" b="b"/>
              <a:pathLst>
                <a:path w="15189" h="9106" extrusionOk="0">
                  <a:moveTo>
                    <a:pt x="11261" y="223"/>
                  </a:moveTo>
                  <a:cubicBezTo>
                    <a:pt x="11795" y="223"/>
                    <a:pt x="12647" y="405"/>
                    <a:pt x="13128" y="1452"/>
                  </a:cubicBezTo>
                  <a:cubicBezTo>
                    <a:pt x="13674" y="2637"/>
                    <a:pt x="14532" y="6746"/>
                    <a:pt x="14945" y="8825"/>
                  </a:cubicBezTo>
                  <a:cubicBezTo>
                    <a:pt x="13732" y="8853"/>
                    <a:pt x="11938" y="8884"/>
                    <a:pt x="10288" y="8884"/>
                  </a:cubicBezTo>
                  <a:cubicBezTo>
                    <a:pt x="9585" y="8884"/>
                    <a:pt x="8907" y="8877"/>
                    <a:pt x="8311" y="8864"/>
                  </a:cubicBezTo>
                  <a:cubicBezTo>
                    <a:pt x="5305" y="8791"/>
                    <a:pt x="225" y="8220"/>
                    <a:pt x="225" y="8220"/>
                  </a:cubicBezTo>
                  <a:lnTo>
                    <a:pt x="7237" y="7074"/>
                  </a:lnTo>
                  <a:lnTo>
                    <a:pt x="6305" y="5502"/>
                  </a:lnTo>
                  <a:cubicBezTo>
                    <a:pt x="5468" y="4330"/>
                    <a:pt x="5001" y="2126"/>
                    <a:pt x="4756" y="504"/>
                  </a:cubicBezTo>
                  <a:lnTo>
                    <a:pt x="10780" y="276"/>
                  </a:lnTo>
                  <a:cubicBezTo>
                    <a:pt x="10780" y="276"/>
                    <a:pt x="10976" y="224"/>
                    <a:pt x="11262" y="224"/>
                  </a:cubicBezTo>
                  <a:lnTo>
                    <a:pt x="11261" y="223"/>
                  </a:lnTo>
                  <a:close/>
                  <a:moveTo>
                    <a:pt x="11261" y="1"/>
                  </a:moveTo>
                  <a:lnTo>
                    <a:pt x="11262" y="2"/>
                  </a:lnTo>
                  <a:cubicBezTo>
                    <a:pt x="11257" y="2"/>
                    <a:pt x="11252" y="2"/>
                    <a:pt x="11247" y="2"/>
                  </a:cubicBezTo>
                  <a:cubicBezTo>
                    <a:pt x="11080" y="2"/>
                    <a:pt x="10913" y="20"/>
                    <a:pt x="10750" y="55"/>
                  </a:cubicBezTo>
                  <a:lnTo>
                    <a:pt x="4747" y="281"/>
                  </a:lnTo>
                  <a:cubicBezTo>
                    <a:pt x="4614" y="287"/>
                    <a:pt x="4515" y="405"/>
                    <a:pt x="4535" y="536"/>
                  </a:cubicBezTo>
                  <a:cubicBezTo>
                    <a:pt x="4786" y="2195"/>
                    <a:pt x="5264" y="4426"/>
                    <a:pt x="6124" y="5630"/>
                  </a:cubicBezTo>
                  <a:lnTo>
                    <a:pt x="6880" y="6906"/>
                  </a:lnTo>
                  <a:lnTo>
                    <a:pt x="188" y="8001"/>
                  </a:lnTo>
                  <a:cubicBezTo>
                    <a:pt x="80" y="8019"/>
                    <a:pt x="0" y="8115"/>
                    <a:pt x="3" y="8225"/>
                  </a:cubicBezTo>
                  <a:cubicBezTo>
                    <a:pt x="6" y="8336"/>
                    <a:pt x="90" y="8428"/>
                    <a:pt x="199" y="8440"/>
                  </a:cubicBezTo>
                  <a:cubicBezTo>
                    <a:pt x="251" y="8446"/>
                    <a:pt x="5324" y="9013"/>
                    <a:pt x="8305" y="9085"/>
                  </a:cubicBezTo>
                  <a:cubicBezTo>
                    <a:pt x="8903" y="9100"/>
                    <a:pt x="9583" y="9105"/>
                    <a:pt x="10287" y="9105"/>
                  </a:cubicBezTo>
                  <a:cubicBezTo>
                    <a:pt x="12065" y="9105"/>
                    <a:pt x="13971" y="9068"/>
                    <a:pt x="14949" y="9047"/>
                  </a:cubicBezTo>
                  <a:cubicBezTo>
                    <a:pt x="15087" y="9044"/>
                    <a:pt x="15189" y="8916"/>
                    <a:pt x="15162" y="8781"/>
                  </a:cubicBezTo>
                  <a:cubicBezTo>
                    <a:pt x="14715" y="6523"/>
                    <a:pt x="13881" y="2557"/>
                    <a:pt x="13329" y="1359"/>
                  </a:cubicBezTo>
                  <a:cubicBezTo>
                    <a:pt x="12786" y="177"/>
                    <a:pt x="11800" y="1"/>
                    <a:pt x="11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6" name="Google Shape;1076;p58"/>
            <p:cNvSpPr/>
            <p:nvPr/>
          </p:nvSpPr>
          <p:spPr>
            <a:xfrm>
              <a:off x="4513675" y="4467325"/>
              <a:ext cx="591975" cy="785825"/>
            </a:xfrm>
            <a:custGeom>
              <a:avLst/>
              <a:gdLst/>
              <a:ahLst/>
              <a:cxnLst/>
              <a:rect l="l" t="t" r="r" b="b"/>
              <a:pathLst>
                <a:path w="23679" h="31433" extrusionOk="0">
                  <a:moveTo>
                    <a:pt x="7798" y="0"/>
                  </a:moveTo>
                  <a:cubicBezTo>
                    <a:pt x="5824" y="3080"/>
                    <a:pt x="4135" y="6794"/>
                    <a:pt x="2886" y="10431"/>
                  </a:cubicBezTo>
                  <a:cubicBezTo>
                    <a:pt x="890" y="16223"/>
                    <a:pt x="1" y="21819"/>
                    <a:pt x="812" y="24335"/>
                  </a:cubicBezTo>
                  <a:cubicBezTo>
                    <a:pt x="1761" y="27281"/>
                    <a:pt x="3594" y="29493"/>
                    <a:pt x="5643" y="30613"/>
                  </a:cubicBezTo>
                  <a:cubicBezTo>
                    <a:pt x="6618" y="31146"/>
                    <a:pt x="7642" y="31432"/>
                    <a:pt x="8642" y="31432"/>
                  </a:cubicBezTo>
                  <a:cubicBezTo>
                    <a:pt x="10284" y="31432"/>
                    <a:pt x="11860" y="30662"/>
                    <a:pt x="13050" y="28952"/>
                  </a:cubicBezTo>
                  <a:cubicBezTo>
                    <a:pt x="16486" y="24013"/>
                    <a:pt x="23679" y="10165"/>
                    <a:pt x="22175" y="5871"/>
                  </a:cubicBezTo>
                  <a:cubicBezTo>
                    <a:pt x="21566" y="4132"/>
                    <a:pt x="22158" y="2431"/>
                    <a:pt x="21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7" name="Google Shape;1077;p58"/>
            <p:cNvSpPr/>
            <p:nvPr/>
          </p:nvSpPr>
          <p:spPr>
            <a:xfrm>
              <a:off x="4582800" y="4464525"/>
              <a:ext cx="526450" cy="791400"/>
            </a:xfrm>
            <a:custGeom>
              <a:avLst/>
              <a:gdLst/>
              <a:ahLst/>
              <a:cxnLst/>
              <a:rect l="l" t="t" r="r" b="b"/>
              <a:pathLst>
                <a:path w="21058" h="31656" extrusionOk="0">
                  <a:moveTo>
                    <a:pt x="5033" y="1"/>
                  </a:moveTo>
                  <a:cubicBezTo>
                    <a:pt x="4995" y="1"/>
                    <a:pt x="4960" y="20"/>
                    <a:pt x="4939" y="52"/>
                  </a:cubicBezTo>
                  <a:cubicBezTo>
                    <a:pt x="3063" y="2976"/>
                    <a:pt x="1360" y="6592"/>
                    <a:pt x="16" y="10506"/>
                  </a:cubicBezTo>
                  <a:cubicBezTo>
                    <a:pt x="1" y="10551"/>
                    <a:pt x="15" y="10601"/>
                    <a:pt x="54" y="10630"/>
                  </a:cubicBezTo>
                  <a:cubicBezTo>
                    <a:pt x="74" y="10646"/>
                    <a:pt x="98" y="10653"/>
                    <a:pt x="122" y="10653"/>
                  </a:cubicBezTo>
                  <a:cubicBezTo>
                    <a:pt x="143" y="10653"/>
                    <a:pt x="165" y="10647"/>
                    <a:pt x="184" y="10634"/>
                  </a:cubicBezTo>
                  <a:cubicBezTo>
                    <a:pt x="1452" y="9756"/>
                    <a:pt x="4643" y="7703"/>
                    <a:pt x="6855" y="7596"/>
                  </a:cubicBezTo>
                  <a:cubicBezTo>
                    <a:pt x="7259" y="7577"/>
                    <a:pt x="7649" y="7568"/>
                    <a:pt x="8018" y="7568"/>
                  </a:cubicBezTo>
                  <a:cubicBezTo>
                    <a:pt x="9883" y="7568"/>
                    <a:pt x="11262" y="7790"/>
                    <a:pt x="11654" y="7861"/>
                  </a:cubicBezTo>
                  <a:cubicBezTo>
                    <a:pt x="11455" y="8711"/>
                    <a:pt x="10178" y="14130"/>
                    <a:pt x="9394" y="16611"/>
                  </a:cubicBezTo>
                  <a:cubicBezTo>
                    <a:pt x="8719" y="18751"/>
                    <a:pt x="5777" y="24133"/>
                    <a:pt x="4521" y="26432"/>
                  </a:cubicBezTo>
                  <a:cubicBezTo>
                    <a:pt x="4113" y="27177"/>
                    <a:pt x="3971" y="27438"/>
                    <a:pt x="3953" y="27492"/>
                  </a:cubicBezTo>
                  <a:cubicBezTo>
                    <a:pt x="3930" y="27566"/>
                    <a:pt x="3585" y="28492"/>
                    <a:pt x="3145" y="29682"/>
                  </a:cubicBezTo>
                  <a:lnTo>
                    <a:pt x="2774" y="30687"/>
                  </a:lnTo>
                  <a:cubicBezTo>
                    <a:pt x="2755" y="30739"/>
                    <a:pt x="2776" y="30797"/>
                    <a:pt x="2825" y="30822"/>
                  </a:cubicBezTo>
                  <a:cubicBezTo>
                    <a:pt x="3821" y="31367"/>
                    <a:pt x="4877" y="31655"/>
                    <a:pt x="5877" y="31655"/>
                  </a:cubicBezTo>
                  <a:cubicBezTo>
                    <a:pt x="7670" y="31655"/>
                    <a:pt x="9226" y="30781"/>
                    <a:pt x="10376" y="29125"/>
                  </a:cubicBezTo>
                  <a:cubicBezTo>
                    <a:pt x="13808" y="24192"/>
                    <a:pt x="21058" y="10353"/>
                    <a:pt x="19515" y="5945"/>
                  </a:cubicBezTo>
                  <a:cubicBezTo>
                    <a:pt x="19253" y="5201"/>
                    <a:pt x="19216" y="4452"/>
                    <a:pt x="19177" y="3658"/>
                  </a:cubicBezTo>
                  <a:cubicBezTo>
                    <a:pt x="19126" y="2627"/>
                    <a:pt x="19069" y="1456"/>
                    <a:pt x="18500" y="69"/>
                  </a:cubicBezTo>
                  <a:cubicBezTo>
                    <a:pt x="18482" y="27"/>
                    <a:pt x="18442" y="1"/>
                    <a:pt x="18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8" name="Google Shape;1078;p58"/>
            <p:cNvSpPr/>
            <p:nvPr/>
          </p:nvSpPr>
          <p:spPr>
            <a:xfrm>
              <a:off x="4579250" y="4461750"/>
              <a:ext cx="532925" cy="796950"/>
            </a:xfrm>
            <a:custGeom>
              <a:avLst/>
              <a:gdLst/>
              <a:ahLst/>
              <a:cxnLst/>
              <a:rect l="l" t="t" r="r" b="b"/>
              <a:pathLst>
                <a:path w="21317" h="31878" extrusionOk="0">
                  <a:moveTo>
                    <a:pt x="18539" y="223"/>
                  </a:moveTo>
                  <a:cubicBezTo>
                    <a:pt x="19535" y="2654"/>
                    <a:pt x="18943" y="4355"/>
                    <a:pt x="19552" y="6094"/>
                  </a:cubicBezTo>
                  <a:cubicBezTo>
                    <a:pt x="21056" y="10388"/>
                    <a:pt x="13863" y="24236"/>
                    <a:pt x="10427" y="29175"/>
                  </a:cubicBezTo>
                  <a:cubicBezTo>
                    <a:pt x="9237" y="30884"/>
                    <a:pt x="7660" y="31655"/>
                    <a:pt x="6019" y="31655"/>
                  </a:cubicBezTo>
                  <a:cubicBezTo>
                    <a:pt x="5019" y="31655"/>
                    <a:pt x="3996" y="31369"/>
                    <a:pt x="3020" y="30836"/>
                  </a:cubicBezTo>
                  <a:cubicBezTo>
                    <a:pt x="3626" y="29200"/>
                    <a:pt x="4171" y="27731"/>
                    <a:pt x="4201" y="27637"/>
                  </a:cubicBezTo>
                  <a:cubicBezTo>
                    <a:pt x="4274" y="27423"/>
                    <a:pt x="8782" y="19478"/>
                    <a:pt x="9642" y="16756"/>
                  </a:cubicBezTo>
                  <a:cubicBezTo>
                    <a:pt x="10501" y="14038"/>
                    <a:pt x="11931" y="7884"/>
                    <a:pt x="11931" y="7884"/>
                  </a:cubicBezTo>
                  <a:cubicBezTo>
                    <a:pt x="11931" y="7884"/>
                    <a:pt x="10402" y="7567"/>
                    <a:pt x="8158" y="7567"/>
                  </a:cubicBezTo>
                  <a:cubicBezTo>
                    <a:pt x="7788" y="7567"/>
                    <a:pt x="7398" y="7576"/>
                    <a:pt x="6992" y="7596"/>
                  </a:cubicBezTo>
                  <a:cubicBezTo>
                    <a:pt x="4790" y="7704"/>
                    <a:pt x="1612" y="9722"/>
                    <a:pt x="263" y="10653"/>
                  </a:cubicBezTo>
                  <a:cubicBezTo>
                    <a:pt x="1514" y="7016"/>
                    <a:pt x="3201" y="3302"/>
                    <a:pt x="5176" y="223"/>
                  </a:cubicBezTo>
                  <a:close/>
                  <a:moveTo>
                    <a:pt x="5175" y="1"/>
                  </a:moveTo>
                  <a:cubicBezTo>
                    <a:pt x="5100" y="1"/>
                    <a:pt x="5030" y="40"/>
                    <a:pt x="4990" y="103"/>
                  </a:cubicBezTo>
                  <a:cubicBezTo>
                    <a:pt x="3108" y="3035"/>
                    <a:pt x="1402" y="6658"/>
                    <a:pt x="53" y="10582"/>
                  </a:cubicBezTo>
                  <a:cubicBezTo>
                    <a:pt x="1" y="10737"/>
                    <a:pt x="124" y="10875"/>
                    <a:pt x="264" y="10875"/>
                  </a:cubicBezTo>
                  <a:cubicBezTo>
                    <a:pt x="306" y="10875"/>
                    <a:pt x="349" y="10863"/>
                    <a:pt x="389" y="10835"/>
                  </a:cubicBezTo>
                  <a:cubicBezTo>
                    <a:pt x="1651" y="9963"/>
                    <a:pt x="4822" y="7924"/>
                    <a:pt x="7002" y="7817"/>
                  </a:cubicBezTo>
                  <a:cubicBezTo>
                    <a:pt x="7405" y="7798"/>
                    <a:pt x="7791" y="7789"/>
                    <a:pt x="8157" y="7789"/>
                  </a:cubicBezTo>
                  <a:cubicBezTo>
                    <a:pt x="9862" y="7789"/>
                    <a:pt x="11161" y="7975"/>
                    <a:pt x="11660" y="8060"/>
                  </a:cubicBezTo>
                  <a:cubicBezTo>
                    <a:pt x="11394" y="9197"/>
                    <a:pt x="10184" y="14305"/>
                    <a:pt x="9430" y="16689"/>
                  </a:cubicBezTo>
                  <a:cubicBezTo>
                    <a:pt x="8758" y="18820"/>
                    <a:pt x="5818" y="24198"/>
                    <a:pt x="4564" y="26494"/>
                  </a:cubicBezTo>
                  <a:cubicBezTo>
                    <a:pt x="4102" y="27338"/>
                    <a:pt x="4011" y="27508"/>
                    <a:pt x="3990" y="27566"/>
                  </a:cubicBezTo>
                  <a:cubicBezTo>
                    <a:pt x="3967" y="27639"/>
                    <a:pt x="3620" y="28575"/>
                    <a:pt x="3219" y="29660"/>
                  </a:cubicBezTo>
                  <a:lnTo>
                    <a:pt x="2812" y="30759"/>
                  </a:lnTo>
                  <a:cubicBezTo>
                    <a:pt x="2774" y="30862"/>
                    <a:pt x="2816" y="30978"/>
                    <a:pt x="2913" y="31031"/>
                  </a:cubicBezTo>
                  <a:cubicBezTo>
                    <a:pt x="3926" y="31584"/>
                    <a:pt x="5000" y="31877"/>
                    <a:pt x="6018" y="31877"/>
                  </a:cubicBezTo>
                  <a:cubicBezTo>
                    <a:pt x="7850" y="31877"/>
                    <a:pt x="9436" y="30986"/>
                    <a:pt x="10609" y="29301"/>
                  </a:cubicBezTo>
                  <a:cubicBezTo>
                    <a:pt x="14051" y="24353"/>
                    <a:pt x="21316" y="10464"/>
                    <a:pt x="19761" y="6020"/>
                  </a:cubicBezTo>
                  <a:cubicBezTo>
                    <a:pt x="19506" y="5292"/>
                    <a:pt x="19469" y="4551"/>
                    <a:pt x="19430" y="3766"/>
                  </a:cubicBezTo>
                  <a:cubicBezTo>
                    <a:pt x="19379" y="2725"/>
                    <a:pt x="19320" y="1545"/>
                    <a:pt x="18743" y="140"/>
                  </a:cubicBezTo>
                  <a:cubicBezTo>
                    <a:pt x="18710" y="57"/>
                    <a:pt x="18630" y="2"/>
                    <a:pt x="18542" y="2"/>
                  </a:cubicBezTo>
                  <a:cubicBezTo>
                    <a:pt x="18541" y="2"/>
                    <a:pt x="18540" y="2"/>
                    <a:pt x="18539" y="2"/>
                  </a:cubicBezTo>
                  <a:lnTo>
                    <a:pt x="185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9" name="Google Shape;1079;p58"/>
            <p:cNvSpPr/>
            <p:nvPr/>
          </p:nvSpPr>
          <p:spPr>
            <a:xfrm>
              <a:off x="4121850" y="4949650"/>
              <a:ext cx="382400" cy="473550"/>
            </a:xfrm>
            <a:custGeom>
              <a:avLst/>
              <a:gdLst/>
              <a:ahLst/>
              <a:cxnLst/>
              <a:rect l="l" t="t" r="r" b="b"/>
              <a:pathLst>
                <a:path w="15296" h="18942" extrusionOk="0">
                  <a:moveTo>
                    <a:pt x="15214" y="0"/>
                  </a:moveTo>
                  <a:lnTo>
                    <a:pt x="15214" y="0"/>
                  </a:lnTo>
                  <a:cubicBezTo>
                    <a:pt x="15214" y="0"/>
                    <a:pt x="15025" y="38"/>
                    <a:pt x="14686" y="120"/>
                  </a:cubicBezTo>
                  <a:cubicBezTo>
                    <a:pt x="12736" y="584"/>
                    <a:pt x="5888" y="2461"/>
                    <a:pt x="3101" y="6403"/>
                  </a:cubicBezTo>
                  <a:cubicBezTo>
                    <a:pt x="2993" y="6549"/>
                    <a:pt x="2895" y="6700"/>
                    <a:pt x="2804" y="6850"/>
                  </a:cubicBezTo>
                  <a:cubicBezTo>
                    <a:pt x="0" y="11483"/>
                    <a:pt x="2396" y="16959"/>
                    <a:pt x="5459" y="18525"/>
                  </a:cubicBezTo>
                  <a:cubicBezTo>
                    <a:pt x="5666" y="18635"/>
                    <a:pt x="5882" y="18725"/>
                    <a:pt x="6107" y="18796"/>
                  </a:cubicBezTo>
                  <a:cubicBezTo>
                    <a:pt x="6420" y="18896"/>
                    <a:pt x="6713" y="18942"/>
                    <a:pt x="6985" y="18942"/>
                  </a:cubicBezTo>
                  <a:cubicBezTo>
                    <a:pt x="9625" y="18942"/>
                    <a:pt x="10387" y="14657"/>
                    <a:pt x="10387" y="14657"/>
                  </a:cubicBezTo>
                  <a:cubicBezTo>
                    <a:pt x="10387" y="14657"/>
                    <a:pt x="13927" y="4874"/>
                    <a:pt x="14961" y="1293"/>
                  </a:cubicBezTo>
                  <a:cubicBezTo>
                    <a:pt x="15188" y="504"/>
                    <a:pt x="15296" y="14"/>
                    <a:pt x="15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0" name="Google Shape;1080;p58"/>
            <p:cNvSpPr/>
            <p:nvPr/>
          </p:nvSpPr>
          <p:spPr>
            <a:xfrm>
              <a:off x="4193150" y="4949900"/>
              <a:ext cx="305425" cy="476075"/>
            </a:xfrm>
            <a:custGeom>
              <a:avLst/>
              <a:gdLst/>
              <a:ahLst/>
              <a:cxnLst/>
              <a:rect l="l" t="t" r="r" b="b"/>
              <a:pathLst>
                <a:path w="12217" h="19043" extrusionOk="0">
                  <a:moveTo>
                    <a:pt x="11834" y="0"/>
                  </a:moveTo>
                  <a:cubicBezTo>
                    <a:pt x="11825" y="0"/>
                    <a:pt x="11818" y="2"/>
                    <a:pt x="11809" y="3"/>
                  </a:cubicBezTo>
                  <a:cubicBezTo>
                    <a:pt x="9785" y="485"/>
                    <a:pt x="2963" y="2362"/>
                    <a:pt x="138" y="6397"/>
                  </a:cubicBezTo>
                  <a:cubicBezTo>
                    <a:pt x="177" y="7750"/>
                    <a:pt x="368" y="8788"/>
                    <a:pt x="696" y="9408"/>
                  </a:cubicBezTo>
                  <a:cubicBezTo>
                    <a:pt x="667" y="9528"/>
                    <a:pt x="0" y="12360"/>
                    <a:pt x="646" y="14349"/>
                  </a:cubicBezTo>
                  <a:cubicBezTo>
                    <a:pt x="887" y="15095"/>
                    <a:pt x="1266" y="15696"/>
                    <a:pt x="1633" y="16280"/>
                  </a:cubicBezTo>
                  <a:cubicBezTo>
                    <a:pt x="2118" y="17050"/>
                    <a:pt x="2536" y="17716"/>
                    <a:pt x="2496" y="18510"/>
                  </a:cubicBezTo>
                  <a:cubicBezTo>
                    <a:pt x="2494" y="18553"/>
                    <a:pt x="2517" y="18595"/>
                    <a:pt x="2555" y="18615"/>
                  </a:cubicBezTo>
                  <a:cubicBezTo>
                    <a:pt x="2769" y="18727"/>
                    <a:pt x="2992" y="18818"/>
                    <a:pt x="3222" y="18892"/>
                  </a:cubicBezTo>
                  <a:cubicBezTo>
                    <a:pt x="3535" y="18992"/>
                    <a:pt x="3841" y="19043"/>
                    <a:pt x="4133" y="19043"/>
                  </a:cubicBezTo>
                  <a:cubicBezTo>
                    <a:pt x="6835" y="19043"/>
                    <a:pt x="7612" y="14846"/>
                    <a:pt x="7639" y="14686"/>
                  </a:cubicBezTo>
                  <a:cubicBezTo>
                    <a:pt x="7675" y="14587"/>
                    <a:pt x="11190" y="4858"/>
                    <a:pt x="12217" y="1258"/>
                  </a:cubicBezTo>
                  <a:cubicBezTo>
                    <a:pt x="12118" y="851"/>
                    <a:pt x="12024" y="457"/>
                    <a:pt x="11943" y="88"/>
                  </a:cubicBezTo>
                  <a:cubicBezTo>
                    <a:pt x="11936" y="59"/>
                    <a:pt x="11918" y="34"/>
                    <a:pt x="11894" y="18"/>
                  </a:cubicBezTo>
                  <a:cubicBezTo>
                    <a:pt x="11876" y="7"/>
                    <a:pt x="11856" y="0"/>
                    <a:pt x="1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1" name="Google Shape;1081;p58"/>
            <p:cNvSpPr/>
            <p:nvPr/>
          </p:nvSpPr>
          <p:spPr>
            <a:xfrm>
              <a:off x="4191525" y="4947125"/>
              <a:ext cx="310000" cy="481650"/>
            </a:xfrm>
            <a:custGeom>
              <a:avLst/>
              <a:gdLst/>
              <a:ahLst/>
              <a:cxnLst/>
              <a:rect l="l" t="t" r="r" b="b"/>
              <a:pathLst>
                <a:path w="12400" h="19266" extrusionOk="0">
                  <a:moveTo>
                    <a:pt x="11899" y="222"/>
                  </a:moveTo>
                  <a:lnTo>
                    <a:pt x="11899" y="223"/>
                  </a:lnTo>
                  <a:cubicBezTo>
                    <a:pt x="11981" y="592"/>
                    <a:pt x="12075" y="987"/>
                    <a:pt x="12174" y="1395"/>
                  </a:cubicBezTo>
                  <a:cubicBezTo>
                    <a:pt x="11140" y="4976"/>
                    <a:pt x="7600" y="14759"/>
                    <a:pt x="7600" y="14759"/>
                  </a:cubicBezTo>
                  <a:cubicBezTo>
                    <a:pt x="7600" y="14759"/>
                    <a:pt x="6838" y="19043"/>
                    <a:pt x="4197" y="19043"/>
                  </a:cubicBezTo>
                  <a:cubicBezTo>
                    <a:pt x="3924" y="19043"/>
                    <a:pt x="3632" y="18997"/>
                    <a:pt x="3320" y="18898"/>
                  </a:cubicBezTo>
                  <a:cubicBezTo>
                    <a:pt x="3095" y="18826"/>
                    <a:pt x="2879" y="18736"/>
                    <a:pt x="2672" y="18627"/>
                  </a:cubicBezTo>
                  <a:cubicBezTo>
                    <a:pt x="2744" y="17188"/>
                    <a:pt x="1375" y="16153"/>
                    <a:pt x="816" y="14428"/>
                  </a:cubicBezTo>
                  <a:cubicBezTo>
                    <a:pt x="172" y="12444"/>
                    <a:pt x="868" y="9545"/>
                    <a:pt x="868" y="9545"/>
                  </a:cubicBezTo>
                  <a:cubicBezTo>
                    <a:pt x="477" y="8738"/>
                    <a:pt x="344" y="7557"/>
                    <a:pt x="314" y="6505"/>
                  </a:cubicBezTo>
                  <a:cubicBezTo>
                    <a:pt x="3101" y="2563"/>
                    <a:pt x="9949" y="686"/>
                    <a:pt x="11899" y="222"/>
                  </a:cubicBezTo>
                  <a:close/>
                  <a:moveTo>
                    <a:pt x="11899" y="1"/>
                  </a:moveTo>
                  <a:cubicBezTo>
                    <a:pt x="11881" y="1"/>
                    <a:pt x="11865" y="3"/>
                    <a:pt x="11848" y="6"/>
                  </a:cubicBezTo>
                  <a:cubicBezTo>
                    <a:pt x="9814" y="490"/>
                    <a:pt x="2958" y="2380"/>
                    <a:pt x="132" y="6377"/>
                  </a:cubicBezTo>
                  <a:cubicBezTo>
                    <a:pt x="105" y="6416"/>
                    <a:pt x="91" y="6463"/>
                    <a:pt x="92" y="6512"/>
                  </a:cubicBezTo>
                  <a:cubicBezTo>
                    <a:pt x="130" y="7834"/>
                    <a:pt x="312" y="8863"/>
                    <a:pt x="635" y="9571"/>
                  </a:cubicBezTo>
                  <a:cubicBezTo>
                    <a:pt x="526" y="10056"/>
                    <a:pt x="1" y="12634"/>
                    <a:pt x="605" y="14496"/>
                  </a:cubicBezTo>
                  <a:cubicBezTo>
                    <a:pt x="850" y="15254"/>
                    <a:pt x="1251" y="15889"/>
                    <a:pt x="1603" y="16450"/>
                  </a:cubicBezTo>
                  <a:cubicBezTo>
                    <a:pt x="2078" y="17205"/>
                    <a:pt x="2488" y="17857"/>
                    <a:pt x="2449" y="18616"/>
                  </a:cubicBezTo>
                  <a:cubicBezTo>
                    <a:pt x="2445" y="18703"/>
                    <a:pt x="2492" y="18785"/>
                    <a:pt x="2569" y="18824"/>
                  </a:cubicBezTo>
                  <a:cubicBezTo>
                    <a:pt x="2788" y="18939"/>
                    <a:pt x="3017" y="19035"/>
                    <a:pt x="3253" y="19110"/>
                  </a:cubicBezTo>
                  <a:cubicBezTo>
                    <a:pt x="3576" y="19213"/>
                    <a:pt x="3894" y="19266"/>
                    <a:pt x="4197" y="19266"/>
                  </a:cubicBezTo>
                  <a:cubicBezTo>
                    <a:pt x="6992" y="19266"/>
                    <a:pt x="7787" y="14980"/>
                    <a:pt x="7819" y="14798"/>
                  </a:cubicBezTo>
                  <a:cubicBezTo>
                    <a:pt x="7845" y="14736"/>
                    <a:pt x="11363" y="5004"/>
                    <a:pt x="12387" y="1457"/>
                  </a:cubicBezTo>
                  <a:cubicBezTo>
                    <a:pt x="12398" y="1420"/>
                    <a:pt x="12399" y="1381"/>
                    <a:pt x="12390" y="1344"/>
                  </a:cubicBezTo>
                  <a:cubicBezTo>
                    <a:pt x="12292" y="937"/>
                    <a:pt x="12197" y="543"/>
                    <a:pt x="12116" y="175"/>
                  </a:cubicBezTo>
                  <a:cubicBezTo>
                    <a:pt x="12094" y="73"/>
                    <a:pt x="12003" y="2"/>
                    <a:pt x="11899" y="2"/>
                  </a:cubicBezTo>
                  <a:lnTo>
                    <a:pt x="11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2" name="Google Shape;1082;p58"/>
            <p:cNvSpPr/>
            <p:nvPr/>
          </p:nvSpPr>
          <p:spPr>
            <a:xfrm>
              <a:off x="4237575" y="4904175"/>
              <a:ext cx="701125" cy="572275"/>
            </a:xfrm>
            <a:custGeom>
              <a:avLst/>
              <a:gdLst/>
              <a:ahLst/>
              <a:cxnLst/>
              <a:rect l="l" t="t" r="r" b="b"/>
              <a:pathLst>
                <a:path w="28045" h="22891" extrusionOk="0">
                  <a:moveTo>
                    <a:pt x="14933" y="0"/>
                  </a:moveTo>
                  <a:cubicBezTo>
                    <a:pt x="14779" y="0"/>
                    <a:pt x="14625" y="7"/>
                    <a:pt x="14472" y="20"/>
                  </a:cubicBezTo>
                  <a:cubicBezTo>
                    <a:pt x="14472" y="20"/>
                    <a:pt x="12385" y="445"/>
                    <a:pt x="9341" y="1833"/>
                  </a:cubicBezTo>
                  <a:cubicBezTo>
                    <a:pt x="8375" y="2271"/>
                    <a:pt x="7315" y="2808"/>
                    <a:pt x="6193" y="3456"/>
                  </a:cubicBezTo>
                  <a:cubicBezTo>
                    <a:pt x="1525" y="6149"/>
                    <a:pt x="830" y="8029"/>
                    <a:pt x="414" y="9553"/>
                  </a:cubicBezTo>
                  <a:cubicBezTo>
                    <a:pt x="0" y="11078"/>
                    <a:pt x="1143" y="12113"/>
                    <a:pt x="1143" y="12113"/>
                  </a:cubicBezTo>
                  <a:cubicBezTo>
                    <a:pt x="1143" y="12113"/>
                    <a:pt x="928" y="12761"/>
                    <a:pt x="786" y="13620"/>
                  </a:cubicBezTo>
                  <a:lnTo>
                    <a:pt x="786" y="13624"/>
                  </a:lnTo>
                  <a:cubicBezTo>
                    <a:pt x="597" y="14728"/>
                    <a:pt x="524" y="16170"/>
                    <a:pt x="1155" y="17008"/>
                  </a:cubicBezTo>
                  <a:cubicBezTo>
                    <a:pt x="2284" y="18494"/>
                    <a:pt x="3762" y="19044"/>
                    <a:pt x="3762" y="19044"/>
                  </a:cubicBezTo>
                  <a:cubicBezTo>
                    <a:pt x="3616" y="19521"/>
                    <a:pt x="3512" y="20011"/>
                    <a:pt x="3453" y="20507"/>
                  </a:cubicBezTo>
                  <a:cubicBezTo>
                    <a:pt x="3362" y="21263"/>
                    <a:pt x="3369" y="22171"/>
                    <a:pt x="3704" y="22890"/>
                  </a:cubicBezTo>
                  <a:lnTo>
                    <a:pt x="21929" y="22890"/>
                  </a:lnTo>
                  <a:cubicBezTo>
                    <a:pt x="24546" y="20106"/>
                    <a:pt x="27116" y="16856"/>
                    <a:pt x="27449" y="15067"/>
                  </a:cubicBezTo>
                  <a:cubicBezTo>
                    <a:pt x="28045" y="11858"/>
                    <a:pt x="21421" y="0"/>
                    <a:pt x="14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3" name="Google Shape;1083;p58"/>
            <p:cNvSpPr/>
            <p:nvPr/>
          </p:nvSpPr>
          <p:spPr>
            <a:xfrm>
              <a:off x="4426625" y="4311500"/>
              <a:ext cx="733500" cy="428750"/>
            </a:xfrm>
            <a:custGeom>
              <a:avLst/>
              <a:gdLst/>
              <a:ahLst/>
              <a:cxnLst/>
              <a:rect l="l" t="t" r="r" b="b"/>
              <a:pathLst>
                <a:path w="29340" h="17150" extrusionOk="0">
                  <a:moveTo>
                    <a:pt x="15655" y="1"/>
                  </a:moveTo>
                  <a:cubicBezTo>
                    <a:pt x="12262" y="1"/>
                    <a:pt x="9018" y="510"/>
                    <a:pt x="9018" y="510"/>
                  </a:cubicBezTo>
                  <a:lnTo>
                    <a:pt x="860" y="6521"/>
                  </a:lnTo>
                  <a:cubicBezTo>
                    <a:pt x="860" y="6521"/>
                    <a:pt x="1" y="8239"/>
                    <a:pt x="860" y="9527"/>
                  </a:cubicBezTo>
                  <a:cubicBezTo>
                    <a:pt x="1718" y="10815"/>
                    <a:pt x="3436" y="11532"/>
                    <a:pt x="3436" y="11532"/>
                  </a:cubicBezTo>
                  <a:lnTo>
                    <a:pt x="3956" y="14525"/>
                  </a:lnTo>
                  <a:lnTo>
                    <a:pt x="4007" y="14822"/>
                  </a:lnTo>
                  <a:lnTo>
                    <a:pt x="6012" y="17150"/>
                  </a:lnTo>
                  <a:lnTo>
                    <a:pt x="7588" y="13821"/>
                  </a:lnTo>
                  <a:cubicBezTo>
                    <a:pt x="7588" y="13821"/>
                    <a:pt x="9735" y="10957"/>
                    <a:pt x="12166" y="10244"/>
                  </a:cubicBezTo>
                  <a:cubicBezTo>
                    <a:pt x="14304" y="9613"/>
                    <a:pt x="18096" y="9205"/>
                    <a:pt x="18989" y="9119"/>
                  </a:cubicBezTo>
                  <a:cubicBezTo>
                    <a:pt x="19114" y="9103"/>
                    <a:pt x="19182" y="9098"/>
                    <a:pt x="19182" y="9098"/>
                  </a:cubicBezTo>
                  <a:lnTo>
                    <a:pt x="22617" y="9815"/>
                  </a:lnTo>
                  <a:cubicBezTo>
                    <a:pt x="22617" y="9815"/>
                    <a:pt x="25262" y="11996"/>
                    <a:pt x="25979" y="13714"/>
                  </a:cubicBezTo>
                  <a:lnTo>
                    <a:pt x="25335" y="16828"/>
                  </a:lnTo>
                  <a:cubicBezTo>
                    <a:pt x="25335" y="16828"/>
                    <a:pt x="28770" y="14965"/>
                    <a:pt x="29057" y="12247"/>
                  </a:cubicBezTo>
                  <a:cubicBezTo>
                    <a:pt x="29340" y="9529"/>
                    <a:pt x="26480" y="3658"/>
                    <a:pt x="26480" y="3658"/>
                  </a:cubicBezTo>
                  <a:cubicBezTo>
                    <a:pt x="26480" y="3658"/>
                    <a:pt x="24618" y="1656"/>
                    <a:pt x="20470" y="510"/>
                  </a:cubicBezTo>
                  <a:cubicBezTo>
                    <a:pt x="19086" y="128"/>
                    <a:pt x="17352" y="1"/>
                    <a:pt x="15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4" name="Google Shape;1084;p58"/>
            <p:cNvSpPr/>
            <p:nvPr/>
          </p:nvSpPr>
          <p:spPr>
            <a:xfrm>
              <a:off x="4612475" y="4308700"/>
              <a:ext cx="550425" cy="426275"/>
            </a:xfrm>
            <a:custGeom>
              <a:avLst/>
              <a:gdLst/>
              <a:ahLst/>
              <a:cxnLst/>
              <a:rect l="l" t="t" r="r" b="b"/>
              <a:pathLst>
                <a:path w="22017" h="17051" extrusionOk="0">
                  <a:moveTo>
                    <a:pt x="8223" y="0"/>
                  </a:moveTo>
                  <a:cubicBezTo>
                    <a:pt x="4859" y="0"/>
                    <a:pt x="1600" y="507"/>
                    <a:pt x="1567" y="511"/>
                  </a:cubicBezTo>
                  <a:cubicBezTo>
                    <a:pt x="1439" y="531"/>
                    <a:pt x="1444" y="718"/>
                    <a:pt x="1573" y="731"/>
                  </a:cubicBezTo>
                  <a:cubicBezTo>
                    <a:pt x="1607" y="735"/>
                    <a:pt x="4996" y="1091"/>
                    <a:pt x="5965" y="1648"/>
                  </a:cubicBezTo>
                  <a:cubicBezTo>
                    <a:pt x="6851" y="2153"/>
                    <a:pt x="8930" y="4082"/>
                    <a:pt x="9265" y="4446"/>
                  </a:cubicBezTo>
                  <a:lnTo>
                    <a:pt x="9054" y="4442"/>
                  </a:lnTo>
                  <a:cubicBezTo>
                    <a:pt x="8517" y="4433"/>
                    <a:pt x="7443" y="4416"/>
                    <a:pt x="6476" y="4416"/>
                  </a:cubicBezTo>
                  <a:cubicBezTo>
                    <a:pt x="5830" y="4416"/>
                    <a:pt x="5229" y="4423"/>
                    <a:pt x="4872" y="4448"/>
                  </a:cubicBezTo>
                  <a:cubicBezTo>
                    <a:pt x="3793" y="4517"/>
                    <a:pt x="264" y="5899"/>
                    <a:pt x="114" y="5959"/>
                  </a:cubicBezTo>
                  <a:cubicBezTo>
                    <a:pt x="0" y="6003"/>
                    <a:pt x="32" y="6173"/>
                    <a:pt x="154" y="6173"/>
                  </a:cubicBezTo>
                  <a:lnTo>
                    <a:pt x="161" y="6173"/>
                  </a:lnTo>
                  <a:cubicBezTo>
                    <a:pt x="179" y="6172"/>
                    <a:pt x="2034" y="6073"/>
                    <a:pt x="4106" y="6073"/>
                  </a:cubicBezTo>
                  <a:cubicBezTo>
                    <a:pt x="7110" y="6073"/>
                    <a:pt x="9039" y="6275"/>
                    <a:pt x="9686" y="6655"/>
                  </a:cubicBezTo>
                  <a:cubicBezTo>
                    <a:pt x="10301" y="7017"/>
                    <a:pt x="10895" y="7897"/>
                    <a:pt x="11452" y="9272"/>
                  </a:cubicBezTo>
                  <a:cubicBezTo>
                    <a:pt x="11468" y="9314"/>
                    <a:pt x="11510" y="9342"/>
                    <a:pt x="11556" y="9342"/>
                  </a:cubicBezTo>
                  <a:cubicBezTo>
                    <a:pt x="11560" y="9342"/>
                    <a:pt x="11731" y="9323"/>
                    <a:pt x="11732" y="9320"/>
                  </a:cubicBezTo>
                  <a:lnTo>
                    <a:pt x="15113" y="10012"/>
                  </a:lnTo>
                  <a:cubicBezTo>
                    <a:pt x="15139" y="10034"/>
                    <a:pt x="17744" y="12195"/>
                    <a:pt x="18438" y="13803"/>
                  </a:cubicBezTo>
                  <a:lnTo>
                    <a:pt x="17794" y="16916"/>
                  </a:lnTo>
                  <a:cubicBezTo>
                    <a:pt x="17785" y="16959"/>
                    <a:pt x="17800" y="17002"/>
                    <a:pt x="17835" y="17028"/>
                  </a:cubicBezTo>
                  <a:cubicBezTo>
                    <a:pt x="17854" y="17042"/>
                    <a:pt x="17877" y="17050"/>
                    <a:pt x="17901" y="17050"/>
                  </a:cubicBezTo>
                  <a:cubicBezTo>
                    <a:pt x="17920" y="17050"/>
                    <a:pt x="17938" y="17045"/>
                    <a:pt x="17955" y="17036"/>
                  </a:cubicBezTo>
                  <a:cubicBezTo>
                    <a:pt x="18097" y="16959"/>
                    <a:pt x="21443" y="15115"/>
                    <a:pt x="21734" y="12369"/>
                  </a:cubicBezTo>
                  <a:cubicBezTo>
                    <a:pt x="22017" y="9651"/>
                    <a:pt x="19264" y="3963"/>
                    <a:pt x="19129" y="3694"/>
                  </a:cubicBezTo>
                  <a:cubicBezTo>
                    <a:pt x="19110" y="3674"/>
                    <a:pt x="17196" y="1655"/>
                    <a:pt x="13066" y="513"/>
                  </a:cubicBezTo>
                  <a:cubicBezTo>
                    <a:pt x="11832" y="174"/>
                    <a:pt x="10202" y="0"/>
                    <a:pt x="8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5" name="Google Shape;1085;p58"/>
            <p:cNvSpPr/>
            <p:nvPr/>
          </p:nvSpPr>
          <p:spPr>
            <a:xfrm>
              <a:off x="4610375" y="4305950"/>
              <a:ext cx="555350" cy="431800"/>
            </a:xfrm>
            <a:custGeom>
              <a:avLst/>
              <a:gdLst/>
              <a:ahLst/>
              <a:cxnLst/>
              <a:rect l="l" t="t" r="r" b="b"/>
              <a:pathLst>
                <a:path w="22214" h="17272" extrusionOk="0">
                  <a:moveTo>
                    <a:pt x="8306" y="222"/>
                  </a:moveTo>
                  <a:cubicBezTo>
                    <a:pt x="10003" y="222"/>
                    <a:pt x="11736" y="350"/>
                    <a:pt x="13120" y="732"/>
                  </a:cubicBezTo>
                  <a:cubicBezTo>
                    <a:pt x="17268" y="1878"/>
                    <a:pt x="19130" y="3880"/>
                    <a:pt x="19130" y="3880"/>
                  </a:cubicBezTo>
                  <a:cubicBezTo>
                    <a:pt x="19130" y="3880"/>
                    <a:pt x="21990" y="9751"/>
                    <a:pt x="21706" y="12469"/>
                  </a:cubicBezTo>
                  <a:cubicBezTo>
                    <a:pt x="21419" y="15187"/>
                    <a:pt x="17985" y="17048"/>
                    <a:pt x="17985" y="17048"/>
                  </a:cubicBezTo>
                  <a:lnTo>
                    <a:pt x="18629" y="13936"/>
                  </a:lnTo>
                  <a:cubicBezTo>
                    <a:pt x="17912" y="12218"/>
                    <a:pt x="15267" y="10037"/>
                    <a:pt x="15267" y="10037"/>
                  </a:cubicBezTo>
                  <a:lnTo>
                    <a:pt x="11832" y="9320"/>
                  </a:lnTo>
                  <a:cubicBezTo>
                    <a:pt x="11832" y="9320"/>
                    <a:pt x="11764" y="9325"/>
                    <a:pt x="11639" y="9341"/>
                  </a:cubicBezTo>
                  <a:cubicBezTo>
                    <a:pt x="11209" y="8280"/>
                    <a:pt x="10600" y="7125"/>
                    <a:pt x="9827" y="6670"/>
                  </a:cubicBezTo>
                  <a:cubicBezTo>
                    <a:pt x="9009" y="6188"/>
                    <a:pt x="6455" y="6073"/>
                    <a:pt x="4189" y="6073"/>
                  </a:cubicBezTo>
                  <a:cubicBezTo>
                    <a:pt x="2090" y="6073"/>
                    <a:pt x="238" y="6173"/>
                    <a:pt x="238" y="6173"/>
                  </a:cubicBezTo>
                  <a:cubicBezTo>
                    <a:pt x="238" y="6173"/>
                    <a:pt x="3888" y="4738"/>
                    <a:pt x="4962" y="4669"/>
                  </a:cubicBezTo>
                  <a:cubicBezTo>
                    <a:pt x="5320" y="4645"/>
                    <a:pt x="5916" y="4636"/>
                    <a:pt x="6560" y="4636"/>
                  </a:cubicBezTo>
                  <a:cubicBezTo>
                    <a:pt x="7848" y="4636"/>
                    <a:pt x="9327" y="4669"/>
                    <a:pt x="9471" y="4669"/>
                  </a:cubicBezTo>
                  <a:cubicBezTo>
                    <a:pt x="9685" y="4669"/>
                    <a:pt x="7109" y="2235"/>
                    <a:pt x="6104" y="1663"/>
                  </a:cubicBezTo>
                  <a:cubicBezTo>
                    <a:pt x="5103" y="1087"/>
                    <a:pt x="1668" y="732"/>
                    <a:pt x="1668" y="732"/>
                  </a:cubicBezTo>
                  <a:cubicBezTo>
                    <a:pt x="1668" y="732"/>
                    <a:pt x="4913" y="222"/>
                    <a:pt x="8306" y="222"/>
                  </a:cubicBezTo>
                  <a:close/>
                  <a:moveTo>
                    <a:pt x="8307" y="1"/>
                  </a:moveTo>
                  <a:cubicBezTo>
                    <a:pt x="4934" y="1"/>
                    <a:pt x="1666" y="507"/>
                    <a:pt x="1634" y="513"/>
                  </a:cubicBezTo>
                  <a:cubicBezTo>
                    <a:pt x="1523" y="529"/>
                    <a:pt x="1443" y="626"/>
                    <a:pt x="1446" y="737"/>
                  </a:cubicBezTo>
                  <a:cubicBezTo>
                    <a:pt x="1448" y="849"/>
                    <a:pt x="1534" y="941"/>
                    <a:pt x="1645" y="952"/>
                  </a:cubicBezTo>
                  <a:cubicBezTo>
                    <a:pt x="1678" y="955"/>
                    <a:pt x="5045" y="1310"/>
                    <a:pt x="5993" y="1856"/>
                  </a:cubicBezTo>
                  <a:cubicBezTo>
                    <a:pt x="6771" y="2297"/>
                    <a:pt x="8392" y="3781"/>
                    <a:pt x="9024" y="4441"/>
                  </a:cubicBezTo>
                  <a:cubicBezTo>
                    <a:pt x="8458" y="4431"/>
                    <a:pt x="7462" y="4415"/>
                    <a:pt x="6560" y="4415"/>
                  </a:cubicBezTo>
                  <a:cubicBezTo>
                    <a:pt x="5811" y="4415"/>
                    <a:pt x="5268" y="4426"/>
                    <a:pt x="4947" y="4447"/>
                  </a:cubicBezTo>
                  <a:cubicBezTo>
                    <a:pt x="3852" y="4518"/>
                    <a:pt x="307" y="5906"/>
                    <a:pt x="157" y="5966"/>
                  </a:cubicBezTo>
                  <a:cubicBezTo>
                    <a:pt x="57" y="6005"/>
                    <a:pt x="0" y="6109"/>
                    <a:pt x="20" y="6213"/>
                  </a:cubicBezTo>
                  <a:cubicBezTo>
                    <a:pt x="39" y="6318"/>
                    <a:pt x="131" y="6394"/>
                    <a:pt x="237" y="6394"/>
                  </a:cubicBezTo>
                  <a:lnTo>
                    <a:pt x="250" y="6394"/>
                  </a:lnTo>
                  <a:cubicBezTo>
                    <a:pt x="269" y="6393"/>
                    <a:pt x="2120" y="6294"/>
                    <a:pt x="4189" y="6294"/>
                  </a:cubicBezTo>
                  <a:cubicBezTo>
                    <a:pt x="7130" y="6294"/>
                    <a:pt x="9093" y="6496"/>
                    <a:pt x="9714" y="6861"/>
                  </a:cubicBezTo>
                  <a:cubicBezTo>
                    <a:pt x="10308" y="7211"/>
                    <a:pt x="10886" y="8073"/>
                    <a:pt x="11433" y="9424"/>
                  </a:cubicBezTo>
                  <a:cubicBezTo>
                    <a:pt x="11466" y="9508"/>
                    <a:pt x="11548" y="9563"/>
                    <a:pt x="11639" y="9563"/>
                  </a:cubicBezTo>
                  <a:cubicBezTo>
                    <a:pt x="11649" y="9563"/>
                    <a:pt x="11659" y="9563"/>
                    <a:pt x="11669" y="9562"/>
                  </a:cubicBezTo>
                  <a:cubicBezTo>
                    <a:pt x="11739" y="9551"/>
                    <a:pt x="11788" y="9546"/>
                    <a:pt x="11817" y="9544"/>
                  </a:cubicBezTo>
                  <a:lnTo>
                    <a:pt x="15167" y="10242"/>
                  </a:lnTo>
                  <a:cubicBezTo>
                    <a:pt x="15499" y="10522"/>
                    <a:pt x="17724" y="12436"/>
                    <a:pt x="18397" y="13959"/>
                  </a:cubicBezTo>
                  <a:lnTo>
                    <a:pt x="17768" y="17004"/>
                  </a:lnTo>
                  <a:cubicBezTo>
                    <a:pt x="17738" y="17150"/>
                    <a:pt x="17853" y="17271"/>
                    <a:pt x="17986" y="17271"/>
                  </a:cubicBezTo>
                  <a:cubicBezTo>
                    <a:pt x="18020" y="17271"/>
                    <a:pt x="18056" y="17263"/>
                    <a:pt x="18091" y="17244"/>
                  </a:cubicBezTo>
                  <a:cubicBezTo>
                    <a:pt x="18235" y="17166"/>
                    <a:pt x="21631" y="15294"/>
                    <a:pt x="21927" y="12492"/>
                  </a:cubicBezTo>
                  <a:cubicBezTo>
                    <a:pt x="22214" y="9742"/>
                    <a:pt x="19447" y="4025"/>
                    <a:pt x="19330" y="3783"/>
                  </a:cubicBezTo>
                  <a:cubicBezTo>
                    <a:pt x="19320" y="3763"/>
                    <a:pt x="19308" y="3745"/>
                    <a:pt x="19293" y="3730"/>
                  </a:cubicBezTo>
                  <a:cubicBezTo>
                    <a:pt x="19215" y="3646"/>
                    <a:pt x="17340" y="1668"/>
                    <a:pt x="13179" y="517"/>
                  </a:cubicBezTo>
                  <a:cubicBezTo>
                    <a:pt x="11935" y="174"/>
                    <a:pt x="10296" y="1"/>
                    <a:pt x="8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6" name="Google Shape;1086;p58"/>
            <p:cNvSpPr/>
            <p:nvPr/>
          </p:nvSpPr>
          <p:spPr>
            <a:xfrm>
              <a:off x="4509575" y="4543350"/>
              <a:ext cx="119400" cy="134100"/>
            </a:xfrm>
            <a:custGeom>
              <a:avLst/>
              <a:gdLst/>
              <a:ahLst/>
              <a:cxnLst/>
              <a:rect l="l" t="t" r="r" b="b"/>
              <a:pathLst>
                <a:path w="4776" h="5364" extrusionOk="0">
                  <a:moveTo>
                    <a:pt x="4626" y="1"/>
                  </a:moveTo>
                  <a:cubicBezTo>
                    <a:pt x="4615" y="1"/>
                    <a:pt x="4602" y="3"/>
                    <a:pt x="4591" y="7"/>
                  </a:cubicBezTo>
                  <a:lnTo>
                    <a:pt x="2204" y="804"/>
                  </a:lnTo>
                  <a:lnTo>
                    <a:pt x="57" y="2165"/>
                  </a:lnTo>
                  <a:cubicBezTo>
                    <a:pt x="20" y="2189"/>
                    <a:pt x="0" y="2234"/>
                    <a:pt x="8" y="2277"/>
                  </a:cubicBezTo>
                  <a:lnTo>
                    <a:pt x="528" y="5270"/>
                  </a:lnTo>
                  <a:cubicBezTo>
                    <a:pt x="536" y="5320"/>
                    <a:pt x="576" y="5356"/>
                    <a:pt x="624" y="5362"/>
                  </a:cubicBezTo>
                  <a:cubicBezTo>
                    <a:pt x="629" y="5363"/>
                    <a:pt x="633" y="5363"/>
                    <a:pt x="638" y="5363"/>
                  </a:cubicBezTo>
                  <a:cubicBezTo>
                    <a:pt x="682" y="5363"/>
                    <a:pt x="723" y="5336"/>
                    <a:pt x="739" y="5296"/>
                  </a:cubicBezTo>
                  <a:lnTo>
                    <a:pt x="1768" y="2840"/>
                  </a:lnTo>
                  <a:lnTo>
                    <a:pt x="4701" y="194"/>
                  </a:lnTo>
                  <a:cubicBezTo>
                    <a:pt x="4776" y="126"/>
                    <a:pt x="4728" y="1"/>
                    <a:pt x="46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7" name="Google Shape;1087;p58"/>
            <p:cNvSpPr/>
            <p:nvPr/>
          </p:nvSpPr>
          <p:spPr>
            <a:xfrm>
              <a:off x="4506675" y="4540600"/>
              <a:ext cx="126050" cy="139600"/>
            </a:xfrm>
            <a:custGeom>
              <a:avLst/>
              <a:gdLst/>
              <a:ahLst/>
              <a:cxnLst/>
              <a:rect l="l" t="t" r="r" b="b"/>
              <a:pathLst>
                <a:path w="5042" h="5584" extrusionOk="0">
                  <a:moveTo>
                    <a:pt x="4741" y="222"/>
                  </a:moveTo>
                  <a:lnTo>
                    <a:pt x="1809" y="2867"/>
                  </a:lnTo>
                  <a:lnTo>
                    <a:pt x="754" y="5361"/>
                  </a:lnTo>
                  <a:lnTo>
                    <a:pt x="234" y="2368"/>
                  </a:lnTo>
                  <a:lnTo>
                    <a:pt x="2380" y="1007"/>
                  </a:lnTo>
                  <a:lnTo>
                    <a:pt x="4741" y="222"/>
                  </a:lnTo>
                  <a:close/>
                  <a:moveTo>
                    <a:pt x="4743" y="0"/>
                  </a:moveTo>
                  <a:cubicBezTo>
                    <a:pt x="4743" y="0"/>
                    <a:pt x="4742" y="0"/>
                    <a:pt x="4742" y="0"/>
                  </a:cubicBezTo>
                  <a:lnTo>
                    <a:pt x="4743" y="0"/>
                  </a:lnTo>
                  <a:cubicBezTo>
                    <a:pt x="4718" y="0"/>
                    <a:pt x="4695" y="3"/>
                    <a:pt x="4673" y="11"/>
                  </a:cubicBezTo>
                  <a:lnTo>
                    <a:pt x="2311" y="797"/>
                  </a:lnTo>
                  <a:cubicBezTo>
                    <a:pt x="2293" y="803"/>
                    <a:pt x="2278" y="811"/>
                    <a:pt x="2262" y="820"/>
                  </a:cubicBezTo>
                  <a:lnTo>
                    <a:pt x="115" y="2181"/>
                  </a:lnTo>
                  <a:cubicBezTo>
                    <a:pt x="39" y="2230"/>
                    <a:pt x="0" y="2318"/>
                    <a:pt x="16" y="2406"/>
                  </a:cubicBezTo>
                  <a:lnTo>
                    <a:pt x="534" y="5399"/>
                  </a:lnTo>
                  <a:cubicBezTo>
                    <a:pt x="551" y="5497"/>
                    <a:pt x="631" y="5570"/>
                    <a:pt x="728" y="5582"/>
                  </a:cubicBezTo>
                  <a:cubicBezTo>
                    <a:pt x="736" y="5583"/>
                    <a:pt x="745" y="5583"/>
                    <a:pt x="753" y="5583"/>
                  </a:cubicBezTo>
                  <a:cubicBezTo>
                    <a:pt x="842" y="5583"/>
                    <a:pt x="922" y="5530"/>
                    <a:pt x="957" y="5447"/>
                  </a:cubicBezTo>
                  <a:lnTo>
                    <a:pt x="1995" y="2999"/>
                  </a:lnTo>
                  <a:lnTo>
                    <a:pt x="4891" y="386"/>
                  </a:lnTo>
                  <a:cubicBezTo>
                    <a:pt x="5041" y="251"/>
                    <a:pt x="4946" y="0"/>
                    <a:pt x="4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8" name="Google Shape;1088;p58"/>
            <p:cNvSpPr/>
            <p:nvPr/>
          </p:nvSpPr>
          <p:spPr>
            <a:xfrm>
              <a:off x="3750050" y="3696025"/>
              <a:ext cx="335425" cy="241600"/>
            </a:xfrm>
            <a:custGeom>
              <a:avLst/>
              <a:gdLst/>
              <a:ahLst/>
              <a:cxnLst/>
              <a:rect l="l" t="t" r="r" b="b"/>
              <a:pathLst>
                <a:path w="13417" h="9664" extrusionOk="0">
                  <a:moveTo>
                    <a:pt x="756" y="1"/>
                  </a:moveTo>
                  <a:lnTo>
                    <a:pt x="0" y="5338"/>
                  </a:lnTo>
                  <a:lnTo>
                    <a:pt x="1494" y="7058"/>
                  </a:lnTo>
                  <a:lnTo>
                    <a:pt x="13045" y="9663"/>
                  </a:lnTo>
                  <a:lnTo>
                    <a:pt x="13416" y="9430"/>
                  </a:lnTo>
                  <a:lnTo>
                    <a:pt x="2373" y="6019"/>
                  </a:lnTo>
                  <a:lnTo>
                    <a:pt x="1298" y="4731"/>
                  </a:lnTo>
                  <a:lnTo>
                    <a:pt x="2007" y="276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9" name="Google Shape;1089;p58"/>
            <p:cNvSpPr/>
            <p:nvPr/>
          </p:nvSpPr>
          <p:spPr>
            <a:xfrm>
              <a:off x="3734575" y="3882300"/>
              <a:ext cx="234675" cy="375075"/>
            </a:xfrm>
            <a:custGeom>
              <a:avLst/>
              <a:gdLst/>
              <a:ahLst/>
              <a:cxnLst/>
              <a:rect l="l" t="t" r="r" b="b"/>
              <a:pathLst>
                <a:path w="9387" h="15003" extrusionOk="0">
                  <a:moveTo>
                    <a:pt x="1270" y="1"/>
                  </a:moveTo>
                  <a:lnTo>
                    <a:pt x="1" y="8233"/>
                  </a:lnTo>
                  <a:lnTo>
                    <a:pt x="2589" y="13914"/>
                  </a:lnTo>
                  <a:lnTo>
                    <a:pt x="9093" y="15002"/>
                  </a:lnTo>
                  <a:lnTo>
                    <a:pt x="9386" y="14761"/>
                  </a:lnTo>
                  <a:lnTo>
                    <a:pt x="3529" y="12793"/>
                  </a:lnTo>
                  <a:lnTo>
                    <a:pt x="1649" y="7586"/>
                  </a:lnTo>
                  <a:lnTo>
                    <a:pt x="2821" y="487"/>
                  </a:lnTo>
                  <a:cubicBezTo>
                    <a:pt x="2302" y="319"/>
                    <a:pt x="1750" y="145"/>
                    <a:pt x="1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0" name="Google Shape;1090;p58"/>
            <p:cNvSpPr/>
            <p:nvPr/>
          </p:nvSpPr>
          <p:spPr>
            <a:xfrm>
              <a:off x="3105825" y="3732925"/>
              <a:ext cx="319875" cy="381800"/>
            </a:xfrm>
            <a:custGeom>
              <a:avLst/>
              <a:gdLst/>
              <a:ahLst/>
              <a:cxnLst/>
              <a:rect l="l" t="t" r="r" b="b"/>
              <a:pathLst>
                <a:path w="12795" h="15272" extrusionOk="0">
                  <a:moveTo>
                    <a:pt x="151" y="0"/>
                  </a:moveTo>
                  <a:cubicBezTo>
                    <a:pt x="56" y="0"/>
                    <a:pt x="1" y="123"/>
                    <a:pt x="80" y="194"/>
                  </a:cubicBezTo>
                  <a:lnTo>
                    <a:pt x="1938" y="1868"/>
                  </a:lnTo>
                  <a:lnTo>
                    <a:pt x="6722" y="4197"/>
                  </a:lnTo>
                  <a:lnTo>
                    <a:pt x="4788" y="14814"/>
                  </a:lnTo>
                  <a:cubicBezTo>
                    <a:pt x="4778" y="14875"/>
                    <a:pt x="4817" y="14931"/>
                    <a:pt x="4876" y="14943"/>
                  </a:cubicBezTo>
                  <a:cubicBezTo>
                    <a:pt x="4876" y="14943"/>
                    <a:pt x="6500" y="15272"/>
                    <a:pt x="6507" y="15272"/>
                  </a:cubicBezTo>
                  <a:cubicBezTo>
                    <a:pt x="6531" y="15270"/>
                    <a:pt x="6555" y="15263"/>
                    <a:pt x="6574" y="15248"/>
                  </a:cubicBezTo>
                  <a:lnTo>
                    <a:pt x="11701" y="11243"/>
                  </a:lnTo>
                  <a:cubicBezTo>
                    <a:pt x="11701" y="11243"/>
                    <a:pt x="12237" y="7242"/>
                    <a:pt x="12787" y="3458"/>
                  </a:cubicBezTo>
                  <a:cubicBezTo>
                    <a:pt x="12795" y="3402"/>
                    <a:pt x="12760" y="3349"/>
                    <a:pt x="12706" y="3335"/>
                  </a:cubicBezTo>
                  <a:lnTo>
                    <a:pt x="183" y="5"/>
                  </a:lnTo>
                  <a:cubicBezTo>
                    <a:pt x="172" y="2"/>
                    <a:pt x="161" y="0"/>
                    <a:pt x="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1" name="Google Shape;1091;p58"/>
            <p:cNvSpPr/>
            <p:nvPr/>
          </p:nvSpPr>
          <p:spPr>
            <a:xfrm>
              <a:off x="3102225" y="3730150"/>
              <a:ext cx="326475" cy="387350"/>
            </a:xfrm>
            <a:custGeom>
              <a:avLst/>
              <a:gdLst/>
              <a:ahLst/>
              <a:cxnLst/>
              <a:rect l="l" t="t" r="r" b="b"/>
              <a:pathLst>
                <a:path w="13059" h="15494" extrusionOk="0">
                  <a:moveTo>
                    <a:pt x="299" y="223"/>
                  </a:moveTo>
                  <a:lnTo>
                    <a:pt x="12822" y="3553"/>
                  </a:lnTo>
                  <a:cubicBezTo>
                    <a:pt x="12271" y="7339"/>
                    <a:pt x="11736" y="11338"/>
                    <a:pt x="11736" y="11338"/>
                  </a:cubicBezTo>
                  <a:lnTo>
                    <a:pt x="6652" y="15272"/>
                  </a:lnTo>
                  <a:lnTo>
                    <a:pt x="5043" y="14945"/>
                  </a:lnTo>
                  <a:lnTo>
                    <a:pt x="6992" y="4245"/>
                  </a:lnTo>
                  <a:lnTo>
                    <a:pt x="2131" y="1878"/>
                  </a:lnTo>
                  <a:lnTo>
                    <a:pt x="299" y="223"/>
                  </a:lnTo>
                  <a:close/>
                  <a:moveTo>
                    <a:pt x="299" y="1"/>
                  </a:moveTo>
                  <a:cubicBezTo>
                    <a:pt x="96" y="1"/>
                    <a:pt x="0" y="251"/>
                    <a:pt x="150" y="388"/>
                  </a:cubicBezTo>
                  <a:lnTo>
                    <a:pt x="1982" y="2042"/>
                  </a:lnTo>
                  <a:cubicBezTo>
                    <a:pt x="1998" y="2057"/>
                    <a:pt x="2016" y="2068"/>
                    <a:pt x="2034" y="2078"/>
                  </a:cubicBezTo>
                  <a:lnTo>
                    <a:pt x="6743" y="4371"/>
                  </a:lnTo>
                  <a:lnTo>
                    <a:pt x="4825" y="14906"/>
                  </a:lnTo>
                  <a:cubicBezTo>
                    <a:pt x="4802" y="15025"/>
                    <a:pt x="4879" y="15139"/>
                    <a:pt x="4998" y="15163"/>
                  </a:cubicBezTo>
                  <a:lnTo>
                    <a:pt x="6607" y="15489"/>
                  </a:lnTo>
                  <a:cubicBezTo>
                    <a:pt x="6622" y="15492"/>
                    <a:pt x="6637" y="15493"/>
                    <a:pt x="6651" y="15493"/>
                  </a:cubicBezTo>
                  <a:cubicBezTo>
                    <a:pt x="6700" y="15493"/>
                    <a:pt x="6747" y="15477"/>
                    <a:pt x="6787" y="15447"/>
                  </a:cubicBezTo>
                  <a:lnTo>
                    <a:pt x="11872" y="11514"/>
                  </a:lnTo>
                  <a:cubicBezTo>
                    <a:pt x="11918" y="11478"/>
                    <a:pt x="11948" y="11426"/>
                    <a:pt x="11956" y="11367"/>
                  </a:cubicBezTo>
                  <a:cubicBezTo>
                    <a:pt x="11960" y="11328"/>
                    <a:pt x="12497" y="7325"/>
                    <a:pt x="13042" y="3584"/>
                  </a:cubicBezTo>
                  <a:cubicBezTo>
                    <a:pt x="13058" y="3474"/>
                    <a:pt x="12988" y="3367"/>
                    <a:pt x="12880" y="3338"/>
                  </a:cubicBezTo>
                  <a:lnTo>
                    <a:pt x="356" y="9"/>
                  </a:lnTo>
                  <a:cubicBezTo>
                    <a:pt x="337" y="4"/>
                    <a:pt x="318" y="1"/>
                    <a:pt x="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2" name="Google Shape;1092;p58"/>
            <p:cNvSpPr/>
            <p:nvPr/>
          </p:nvSpPr>
          <p:spPr>
            <a:xfrm>
              <a:off x="3222450" y="3557850"/>
              <a:ext cx="243700" cy="208800"/>
            </a:xfrm>
            <a:custGeom>
              <a:avLst/>
              <a:gdLst/>
              <a:ahLst/>
              <a:cxnLst/>
              <a:rect l="l" t="t" r="r" b="b"/>
              <a:pathLst>
                <a:path w="9748" h="8352" extrusionOk="0">
                  <a:moveTo>
                    <a:pt x="153" y="1"/>
                  </a:moveTo>
                  <a:cubicBezTo>
                    <a:pt x="43" y="1"/>
                    <a:pt x="0" y="146"/>
                    <a:pt x="94" y="205"/>
                  </a:cubicBezTo>
                  <a:lnTo>
                    <a:pt x="3527" y="2376"/>
                  </a:lnTo>
                  <a:lnTo>
                    <a:pt x="2534" y="7025"/>
                  </a:lnTo>
                  <a:cubicBezTo>
                    <a:pt x="2521" y="7079"/>
                    <a:pt x="2554" y="7135"/>
                    <a:pt x="2607" y="7153"/>
                  </a:cubicBezTo>
                  <a:lnTo>
                    <a:pt x="6237" y="8346"/>
                  </a:lnTo>
                  <a:cubicBezTo>
                    <a:pt x="6248" y="8350"/>
                    <a:pt x="6259" y="8352"/>
                    <a:pt x="6271" y="8352"/>
                  </a:cubicBezTo>
                  <a:cubicBezTo>
                    <a:pt x="6285" y="8351"/>
                    <a:pt x="6298" y="8349"/>
                    <a:pt x="6311" y="8344"/>
                  </a:cubicBezTo>
                  <a:lnTo>
                    <a:pt x="8857" y="7378"/>
                  </a:lnTo>
                  <a:cubicBezTo>
                    <a:pt x="8892" y="7365"/>
                    <a:pt x="8919" y="7333"/>
                    <a:pt x="8927" y="7296"/>
                  </a:cubicBezTo>
                  <a:lnTo>
                    <a:pt x="9738" y="3140"/>
                  </a:lnTo>
                  <a:cubicBezTo>
                    <a:pt x="9748" y="3084"/>
                    <a:pt x="9715" y="3031"/>
                    <a:pt x="9662" y="3013"/>
                  </a:cubicBezTo>
                  <a:lnTo>
                    <a:pt x="187" y="6"/>
                  </a:lnTo>
                  <a:cubicBezTo>
                    <a:pt x="177" y="2"/>
                    <a:pt x="164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3" name="Google Shape;1093;p58"/>
            <p:cNvSpPr/>
            <p:nvPr/>
          </p:nvSpPr>
          <p:spPr>
            <a:xfrm>
              <a:off x="3218600" y="3555100"/>
              <a:ext cx="250550" cy="214350"/>
            </a:xfrm>
            <a:custGeom>
              <a:avLst/>
              <a:gdLst/>
              <a:ahLst/>
              <a:cxnLst/>
              <a:rect l="l" t="t" r="r" b="b"/>
              <a:pathLst>
                <a:path w="10022" h="8574" extrusionOk="0">
                  <a:moveTo>
                    <a:pt x="307" y="223"/>
                  </a:moveTo>
                  <a:lnTo>
                    <a:pt x="9782" y="3229"/>
                  </a:lnTo>
                  <a:lnTo>
                    <a:pt x="8971" y="7385"/>
                  </a:lnTo>
                  <a:lnTo>
                    <a:pt x="6425" y="8352"/>
                  </a:lnTo>
                  <a:lnTo>
                    <a:pt x="2796" y="7158"/>
                  </a:lnTo>
                  <a:lnTo>
                    <a:pt x="3805" y="2434"/>
                  </a:lnTo>
                  <a:lnTo>
                    <a:pt x="307" y="223"/>
                  </a:lnTo>
                  <a:close/>
                  <a:moveTo>
                    <a:pt x="307" y="0"/>
                  </a:moveTo>
                  <a:cubicBezTo>
                    <a:pt x="85" y="0"/>
                    <a:pt x="1" y="291"/>
                    <a:pt x="189" y="409"/>
                  </a:cubicBezTo>
                  <a:lnTo>
                    <a:pt x="3555" y="2539"/>
                  </a:lnTo>
                  <a:lnTo>
                    <a:pt x="2579" y="7112"/>
                  </a:lnTo>
                  <a:cubicBezTo>
                    <a:pt x="2556" y="7223"/>
                    <a:pt x="2619" y="7334"/>
                    <a:pt x="2727" y="7369"/>
                  </a:cubicBezTo>
                  <a:lnTo>
                    <a:pt x="6356" y="8563"/>
                  </a:lnTo>
                  <a:cubicBezTo>
                    <a:pt x="6379" y="8570"/>
                    <a:pt x="6402" y="8573"/>
                    <a:pt x="6425" y="8573"/>
                  </a:cubicBezTo>
                  <a:cubicBezTo>
                    <a:pt x="6452" y="8573"/>
                    <a:pt x="6479" y="8569"/>
                    <a:pt x="6504" y="8559"/>
                  </a:cubicBezTo>
                  <a:lnTo>
                    <a:pt x="9050" y="7593"/>
                  </a:lnTo>
                  <a:cubicBezTo>
                    <a:pt x="9122" y="7565"/>
                    <a:pt x="9175" y="7503"/>
                    <a:pt x="9189" y="7428"/>
                  </a:cubicBezTo>
                  <a:lnTo>
                    <a:pt x="10000" y="3272"/>
                  </a:lnTo>
                  <a:cubicBezTo>
                    <a:pt x="10021" y="3161"/>
                    <a:pt x="9956" y="3051"/>
                    <a:pt x="9849" y="3018"/>
                  </a:cubicBezTo>
                  <a:lnTo>
                    <a:pt x="374" y="10"/>
                  </a:lnTo>
                  <a:cubicBezTo>
                    <a:pt x="352" y="3"/>
                    <a:pt x="330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4" name="Google Shape;1094;p58"/>
            <p:cNvSpPr/>
            <p:nvPr/>
          </p:nvSpPr>
          <p:spPr>
            <a:xfrm>
              <a:off x="3163050" y="3655875"/>
              <a:ext cx="55975" cy="53875"/>
            </a:xfrm>
            <a:custGeom>
              <a:avLst/>
              <a:gdLst/>
              <a:ahLst/>
              <a:cxnLst/>
              <a:rect l="l" t="t" r="r" b="b"/>
              <a:pathLst>
                <a:path w="2239" h="2155" extrusionOk="0">
                  <a:moveTo>
                    <a:pt x="1162" y="0"/>
                  </a:moveTo>
                  <a:cubicBezTo>
                    <a:pt x="882" y="0"/>
                    <a:pt x="607" y="110"/>
                    <a:pt x="400" y="315"/>
                  </a:cubicBezTo>
                  <a:cubicBezTo>
                    <a:pt x="93" y="624"/>
                    <a:pt x="0" y="1087"/>
                    <a:pt x="167" y="1489"/>
                  </a:cubicBezTo>
                  <a:cubicBezTo>
                    <a:pt x="333" y="1892"/>
                    <a:pt x="726" y="2154"/>
                    <a:pt x="1162" y="2154"/>
                  </a:cubicBezTo>
                  <a:cubicBezTo>
                    <a:pt x="1756" y="2153"/>
                    <a:pt x="2237" y="1673"/>
                    <a:pt x="2239" y="1078"/>
                  </a:cubicBezTo>
                  <a:cubicBezTo>
                    <a:pt x="2239" y="643"/>
                    <a:pt x="1977" y="249"/>
                    <a:pt x="1574" y="83"/>
                  </a:cubicBezTo>
                  <a:cubicBezTo>
                    <a:pt x="1441" y="27"/>
                    <a:pt x="1301" y="0"/>
                    <a:pt x="1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5" name="Google Shape;1095;p58"/>
            <p:cNvSpPr/>
            <p:nvPr/>
          </p:nvSpPr>
          <p:spPr>
            <a:xfrm>
              <a:off x="3160050" y="3653100"/>
              <a:ext cx="61750" cy="59425"/>
            </a:xfrm>
            <a:custGeom>
              <a:avLst/>
              <a:gdLst/>
              <a:ahLst/>
              <a:cxnLst/>
              <a:rect l="l" t="t" r="r" b="b"/>
              <a:pathLst>
                <a:path w="2470" h="2377" extrusionOk="0">
                  <a:moveTo>
                    <a:pt x="1280" y="223"/>
                  </a:moveTo>
                  <a:cubicBezTo>
                    <a:pt x="1280" y="223"/>
                    <a:pt x="1281" y="223"/>
                    <a:pt x="1282" y="223"/>
                  </a:cubicBezTo>
                  <a:cubicBezTo>
                    <a:pt x="1672" y="223"/>
                    <a:pt x="2024" y="457"/>
                    <a:pt x="2174" y="819"/>
                  </a:cubicBezTo>
                  <a:cubicBezTo>
                    <a:pt x="2324" y="1180"/>
                    <a:pt x="2241" y="1595"/>
                    <a:pt x="1965" y="1872"/>
                  </a:cubicBezTo>
                  <a:cubicBezTo>
                    <a:pt x="1780" y="2056"/>
                    <a:pt x="1533" y="2155"/>
                    <a:pt x="1281" y="2155"/>
                  </a:cubicBezTo>
                  <a:cubicBezTo>
                    <a:pt x="1157" y="2155"/>
                    <a:pt x="1031" y="2131"/>
                    <a:pt x="912" y="2081"/>
                  </a:cubicBezTo>
                  <a:cubicBezTo>
                    <a:pt x="551" y="1931"/>
                    <a:pt x="316" y="1579"/>
                    <a:pt x="316" y="1189"/>
                  </a:cubicBezTo>
                  <a:cubicBezTo>
                    <a:pt x="315" y="655"/>
                    <a:pt x="746" y="223"/>
                    <a:pt x="1280" y="223"/>
                  </a:cubicBezTo>
                  <a:close/>
                  <a:moveTo>
                    <a:pt x="1282" y="0"/>
                  </a:moveTo>
                  <a:cubicBezTo>
                    <a:pt x="801" y="0"/>
                    <a:pt x="367" y="290"/>
                    <a:pt x="184" y="734"/>
                  </a:cubicBezTo>
                  <a:cubicBezTo>
                    <a:pt x="0" y="1177"/>
                    <a:pt x="101" y="1688"/>
                    <a:pt x="441" y="2028"/>
                  </a:cubicBezTo>
                  <a:cubicBezTo>
                    <a:pt x="668" y="2256"/>
                    <a:pt x="972" y="2376"/>
                    <a:pt x="1281" y="2376"/>
                  </a:cubicBezTo>
                  <a:cubicBezTo>
                    <a:pt x="1434" y="2376"/>
                    <a:pt x="1589" y="2347"/>
                    <a:pt x="1736" y="2286"/>
                  </a:cubicBezTo>
                  <a:cubicBezTo>
                    <a:pt x="2180" y="2102"/>
                    <a:pt x="2469" y="1668"/>
                    <a:pt x="2469" y="1189"/>
                  </a:cubicBezTo>
                  <a:cubicBezTo>
                    <a:pt x="2469" y="532"/>
                    <a:pt x="1937" y="1"/>
                    <a:pt x="1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6" name="Google Shape;1096;p58"/>
            <p:cNvSpPr/>
            <p:nvPr/>
          </p:nvSpPr>
          <p:spPr>
            <a:xfrm>
              <a:off x="3944125" y="3795500"/>
              <a:ext cx="55775" cy="53700"/>
            </a:xfrm>
            <a:custGeom>
              <a:avLst/>
              <a:gdLst/>
              <a:ahLst/>
              <a:cxnLst/>
              <a:rect l="l" t="t" r="r" b="b"/>
              <a:pathLst>
                <a:path w="2231" h="2148" extrusionOk="0">
                  <a:moveTo>
                    <a:pt x="1157" y="1"/>
                  </a:moveTo>
                  <a:cubicBezTo>
                    <a:pt x="724" y="1"/>
                    <a:pt x="332" y="263"/>
                    <a:pt x="166" y="664"/>
                  </a:cubicBezTo>
                  <a:cubicBezTo>
                    <a:pt x="0" y="1064"/>
                    <a:pt x="92" y="1526"/>
                    <a:pt x="398" y="1833"/>
                  </a:cubicBezTo>
                  <a:cubicBezTo>
                    <a:pt x="604" y="2038"/>
                    <a:pt x="879" y="2148"/>
                    <a:pt x="1159" y="2148"/>
                  </a:cubicBezTo>
                  <a:cubicBezTo>
                    <a:pt x="1297" y="2148"/>
                    <a:pt x="1436" y="2121"/>
                    <a:pt x="1569" y="2066"/>
                  </a:cubicBezTo>
                  <a:cubicBezTo>
                    <a:pt x="1969" y="1899"/>
                    <a:pt x="2231" y="1508"/>
                    <a:pt x="2231" y="1074"/>
                  </a:cubicBezTo>
                  <a:cubicBezTo>
                    <a:pt x="2231" y="482"/>
                    <a:pt x="1751" y="1"/>
                    <a:pt x="11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7" name="Google Shape;1097;p58"/>
            <p:cNvSpPr/>
            <p:nvPr/>
          </p:nvSpPr>
          <p:spPr>
            <a:xfrm>
              <a:off x="4321400" y="4122875"/>
              <a:ext cx="130300" cy="210050"/>
            </a:xfrm>
            <a:custGeom>
              <a:avLst/>
              <a:gdLst/>
              <a:ahLst/>
              <a:cxnLst/>
              <a:rect l="l" t="t" r="r" b="b"/>
              <a:pathLst>
                <a:path w="5212" h="8402" extrusionOk="0">
                  <a:moveTo>
                    <a:pt x="5069" y="0"/>
                  </a:moveTo>
                  <a:cubicBezTo>
                    <a:pt x="5068" y="0"/>
                    <a:pt x="5068" y="0"/>
                    <a:pt x="5067" y="0"/>
                  </a:cubicBezTo>
                  <a:cubicBezTo>
                    <a:pt x="5043" y="0"/>
                    <a:pt x="5019" y="8"/>
                    <a:pt x="5000" y="22"/>
                  </a:cubicBezTo>
                  <a:lnTo>
                    <a:pt x="1206" y="2973"/>
                  </a:lnTo>
                  <a:lnTo>
                    <a:pt x="11" y="6468"/>
                  </a:lnTo>
                  <a:cubicBezTo>
                    <a:pt x="0" y="6501"/>
                    <a:pt x="5" y="6536"/>
                    <a:pt x="24" y="6566"/>
                  </a:cubicBezTo>
                  <a:cubicBezTo>
                    <a:pt x="415" y="7157"/>
                    <a:pt x="813" y="7754"/>
                    <a:pt x="1212" y="8350"/>
                  </a:cubicBezTo>
                  <a:lnTo>
                    <a:pt x="1306" y="8291"/>
                  </a:lnTo>
                  <a:lnTo>
                    <a:pt x="1306" y="8291"/>
                  </a:lnTo>
                  <a:lnTo>
                    <a:pt x="1215" y="8352"/>
                  </a:lnTo>
                  <a:cubicBezTo>
                    <a:pt x="1235" y="8382"/>
                    <a:pt x="1269" y="8401"/>
                    <a:pt x="1306" y="8401"/>
                  </a:cubicBezTo>
                  <a:cubicBezTo>
                    <a:pt x="1313" y="8401"/>
                    <a:pt x="1320" y="8401"/>
                    <a:pt x="1326" y="8400"/>
                  </a:cubicBezTo>
                  <a:cubicBezTo>
                    <a:pt x="1369" y="8393"/>
                    <a:pt x="1403" y="8360"/>
                    <a:pt x="1415" y="8318"/>
                  </a:cubicBezTo>
                  <a:lnTo>
                    <a:pt x="2581" y="3613"/>
                  </a:lnTo>
                  <a:lnTo>
                    <a:pt x="5156" y="177"/>
                  </a:lnTo>
                  <a:cubicBezTo>
                    <a:pt x="5211" y="104"/>
                    <a:pt x="5160" y="0"/>
                    <a:pt x="5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8" name="Google Shape;1098;p58"/>
            <p:cNvSpPr/>
            <p:nvPr/>
          </p:nvSpPr>
          <p:spPr>
            <a:xfrm>
              <a:off x="4318525" y="4120075"/>
              <a:ext cx="136750" cy="215625"/>
            </a:xfrm>
            <a:custGeom>
              <a:avLst/>
              <a:gdLst/>
              <a:ahLst/>
              <a:cxnLst/>
              <a:rect l="l" t="t" r="r" b="b"/>
              <a:pathLst>
                <a:path w="5470" h="8625" extrusionOk="0">
                  <a:moveTo>
                    <a:pt x="5184" y="223"/>
                  </a:moveTo>
                  <a:lnTo>
                    <a:pt x="2606" y="3659"/>
                  </a:lnTo>
                  <a:lnTo>
                    <a:pt x="1421" y="8403"/>
                  </a:lnTo>
                  <a:cubicBezTo>
                    <a:pt x="1022" y="7806"/>
                    <a:pt x="623" y="7210"/>
                    <a:pt x="232" y="6617"/>
                  </a:cubicBezTo>
                  <a:lnTo>
                    <a:pt x="1426" y="3121"/>
                  </a:lnTo>
                  <a:lnTo>
                    <a:pt x="5184" y="223"/>
                  </a:lnTo>
                  <a:close/>
                  <a:moveTo>
                    <a:pt x="5182" y="0"/>
                  </a:moveTo>
                  <a:lnTo>
                    <a:pt x="5184" y="1"/>
                  </a:lnTo>
                  <a:cubicBezTo>
                    <a:pt x="5134" y="1"/>
                    <a:pt x="5086" y="17"/>
                    <a:pt x="5047" y="47"/>
                  </a:cubicBezTo>
                  <a:lnTo>
                    <a:pt x="1290" y="2945"/>
                  </a:lnTo>
                  <a:cubicBezTo>
                    <a:pt x="1256" y="2972"/>
                    <a:pt x="1230" y="3008"/>
                    <a:pt x="1215" y="3049"/>
                  </a:cubicBezTo>
                  <a:lnTo>
                    <a:pt x="22" y="6544"/>
                  </a:lnTo>
                  <a:cubicBezTo>
                    <a:pt x="0" y="6610"/>
                    <a:pt x="9" y="6682"/>
                    <a:pt x="47" y="6739"/>
                  </a:cubicBezTo>
                  <a:cubicBezTo>
                    <a:pt x="429" y="7318"/>
                    <a:pt x="820" y="7902"/>
                    <a:pt x="1210" y="8486"/>
                  </a:cubicBezTo>
                  <a:lnTo>
                    <a:pt x="1237" y="8526"/>
                  </a:lnTo>
                  <a:cubicBezTo>
                    <a:pt x="1282" y="8593"/>
                    <a:pt x="1351" y="8624"/>
                    <a:pt x="1421" y="8624"/>
                  </a:cubicBezTo>
                  <a:cubicBezTo>
                    <a:pt x="1516" y="8624"/>
                    <a:pt x="1610" y="8565"/>
                    <a:pt x="1637" y="8456"/>
                  </a:cubicBezTo>
                  <a:lnTo>
                    <a:pt x="2811" y="3755"/>
                  </a:lnTo>
                  <a:lnTo>
                    <a:pt x="5360" y="355"/>
                  </a:lnTo>
                  <a:cubicBezTo>
                    <a:pt x="5470" y="209"/>
                    <a:pt x="5366" y="0"/>
                    <a:pt x="5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9" name="Google Shape;1099;p58"/>
            <p:cNvSpPr/>
            <p:nvPr/>
          </p:nvSpPr>
          <p:spPr>
            <a:xfrm>
              <a:off x="4467400" y="4901400"/>
              <a:ext cx="468425" cy="575000"/>
            </a:xfrm>
            <a:custGeom>
              <a:avLst/>
              <a:gdLst/>
              <a:ahLst/>
              <a:cxnLst/>
              <a:rect l="l" t="t" r="r" b="b"/>
              <a:pathLst>
                <a:path w="18737" h="23000" extrusionOk="0">
                  <a:moveTo>
                    <a:pt x="5742" y="1"/>
                  </a:moveTo>
                  <a:cubicBezTo>
                    <a:pt x="5585" y="1"/>
                    <a:pt x="5426" y="6"/>
                    <a:pt x="5257" y="23"/>
                  </a:cubicBezTo>
                  <a:cubicBezTo>
                    <a:pt x="5236" y="27"/>
                    <a:pt x="3123" y="467"/>
                    <a:pt x="103" y="1843"/>
                  </a:cubicBezTo>
                  <a:cubicBezTo>
                    <a:pt x="0" y="1890"/>
                    <a:pt x="25" y="2042"/>
                    <a:pt x="137" y="2053"/>
                  </a:cubicBezTo>
                  <a:lnTo>
                    <a:pt x="137" y="2055"/>
                  </a:lnTo>
                  <a:cubicBezTo>
                    <a:pt x="1161" y="2158"/>
                    <a:pt x="3025" y="2508"/>
                    <a:pt x="4010" y="3681"/>
                  </a:cubicBezTo>
                  <a:cubicBezTo>
                    <a:pt x="5475" y="5426"/>
                    <a:pt x="5848" y="6701"/>
                    <a:pt x="5869" y="6751"/>
                  </a:cubicBezTo>
                  <a:cubicBezTo>
                    <a:pt x="5882" y="6768"/>
                    <a:pt x="7212" y="8542"/>
                    <a:pt x="7492" y="10351"/>
                  </a:cubicBezTo>
                  <a:cubicBezTo>
                    <a:pt x="7639" y="11300"/>
                    <a:pt x="7882" y="11783"/>
                    <a:pt x="8094" y="12210"/>
                  </a:cubicBezTo>
                  <a:cubicBezTo>
                    <a:pt x="8310" y="12642"/>
                    <a:pt x="8497" y="13013"/>
                    <a:pt x="8566" y="13778"/>
                  </a:cubicBezTo>
                  <a:cubicBezTo>
                    <a:pt x="8599" y="14159"/>
                    <a:pt x="8663" y="14591"/>
                    <a:pt x="8734" y="15064"/>
                  </a:cubicBezTo>
                  <a:cubicBezTo>
                    <a:pt x="8954" y="16564"/>
                    <a:pt x="9230" y="18431"/>
                    <a:pt x="8854" y="20478"/>
                  </a:cubicBezTo>
                  <a:cubicBezTo>
                    <a:pt x="8721" y="21199"/>
                    <a:pt x="8281" y="22082"/>
                    <a:pt x="7638" y="23000"/>
                  </a:cubicBezTo>
                  <a:lnTo>
                    <a:pt x="12890" y="23000"/>
                  </a:lnTo>
                  <a:cubicBezTo>
                    <a:pt x="15497" y="20210"/>
                    <a:pt x="18035" y="16975"/>
                    <a:pt x="18366" y="15198"/>
                  </a:cubicBezTo>
                  <a:cubicBezTo>
                    <a:pt x="18736" y="13202"/>
                    <a:pt x="16495" y="8365"/>
                    <a:pt x="13570" y="4848"/>
                  </a:cubicBezTo>
                  <a:cubicBezTo>
                    <a:pt x="10972" y="1722"/>
                    <a:pt x="8191" y="1"/>
                    <a:pt x="5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0" name="Google Shape;1100;p58"/>
            <p:cNvSpPr/>
            <p:nvPr/>
          </p:nvSpPr>
          <p:spPr>
            <a:xfrm>
              <a:off x="4463600" y="4898625"/>
              <a:ext cx="475075" cy="577825"/>
            </a:xfrm>
            <a:custGeom>
              <a:avLst/>
              <a:gdLst/>
              <a:ahLst/>
              <a:cxnLst/>
              <a:rect l="l" t="t" r="r" b="b"/>
              <a:pathLst>
                <a:path w="19003" h="23113" extrusionOk="0">
                  <a:moveTo>
                    <a:pt x="5891" y="1"/>
                  </a:moveTo>
                  <a:cubicBezTo>
                    <a:pt x="5731" y="1"/>
                    <a:pt x="5570" y="8"/>
                    <a:pt x="5411" y="22"/>
                  </a:cubicBezTo>
                  <a:cubicBezTo>
                    <a:pt x="5300" y="43"/>
                    <a:pt x="3239" y="472"/>
                    <a:pt x="207" y="1852"/>
                  </a:cubicBezTo>
                  <a:cubicBezTo>
                    <a:pt x="0" y="1946"/>
                    <a:pt x="51" y="2253"/>
                    <a:pt x="276" y="2275"/>
                  </a:cubicBezTo>
                  <a:cubicBezTo>
                    <a:pt x="1284" y="2379"/>
                    <a:pt x="3117" y="2722"/>
                    <a:pt x="4076" y="3864"/>
                  </a:cubicBezTo>
                  <a:cubicBezTo>
                    <a:pt x="5523" y="5585"/>
                    <a:pt x="5891" y="6843"/>
                    <a:pt x="5896" y="6856"/>
                  </a:cubicBezTo>
                  <a:cubicBezTo>
                    <a:pt x="5902" y="6882"/>
                    <a:pt x="5915" y="6907"/>
                    <a:pt x="5932" y="6930"/>
                  </a:cubicBezTo>
                  <a:cubicBezTo>
                    <a:pt x="5945" y="6947"/>
                    <a:pt x="7259" y="8699"/>
                    <a:pt x="7534" y="10480"/>
                  </a:cubicBezTo>
                  <a:cubicBezTo>
                    <a:pt x="7684" y="11446"/>
                    <a:pt x="7930" y="11938"/>
                    <a:pt x="8147" y="12372"/>
                  </a:cubicBezTo>
                  <a:cubicBezTo>
                    <a:pt x="8357" y="12793"/>
                    <a:pt x="8539" y="13156"/>
                    <a:pt x="8606" y="13901"/>
                  </a:cubicBezTo>
                  <a:cubicBezTo>
                    <a:pt x="8641" y="14287"/>
                    <a:pt x="8706" y="14727"/>
                    <a:pt x="8775" y="15194"/>
                  </a:cubicBezTo>
                  <a:cubicBezTo>
                    <a:pt x="8994" y="16685"/>
                    <a:pt x="9268" y="18542"/>
                    <a:pt x="8897" y="20570"/>
                  </a:cubicBezTo>
                  <a:cubicBezTo>
                    <a:pt x="8761" y="21294"/>
                    <a:pt x="8314" y="22186"/>
                    <a:pt x="7658" y="23112"/>
                  </a:cubicBezTo>
                  <a:lnTo>
                    <a:pt x="7917" y="23112"/>
                  </a:lnTo>
                  <a:cubicBezTo>
                    <a:pt x="8550" y="22198"/>
                    <a:pt x="8983" y="21321"/>
                    <a:pt x="9115" y="20610"/>
                  </a:cubicBezTo>
                  <a:cubicBezTo>
                    <a:pt x="9612" y="17892"/>
                    <a:pt x="8968" y="15458"/>
                    <a:pt x="8827" y="13881"/>
                  </a:cubicBezTo>
                  <a:cubicBezTo>
                    <a:pt x="8685" y="12310"/>
                    <a:pt x="8041" y="12310"/>
                    <a:pt x="7754" y="10446"/>
                  </a:cubicBezTo>
                  <a:cubicBezTo>
                    <a:pt x="7466" y="8587"/>
                    <a:pt x="6109" y="6796"/>
                    <a:pt x="6109" y="6796"/>
                  </a:cubicBezTo>
                  <a:cubicBezTo>
                    <a:pt x="6109" y="6796"/>
                    <a:pt x="5748" y="5508"/>
                    <a:pt x="4245" y="3721"/>
                  </a:cubicBezTo>
                  <a:cubicBezTo>
                    <a:pt x="3253" y="2540"/>
                    <a:pt x="1428" y="2171"/>
                    <a:pt x="299" y="2055"/>
                  </a:cubicBezTo>
                  <a:cubicBezTo>
                    <a:pt x="3343" y="668"/>
                    <a:pt x="5431" y="243"/>
                    <a:pt x="5431" y="243"/>
                  </a:cubicBezTo>
                  <a:cubicBezTo>
                    <a:pt x="5584" y="229"/>
                    <a:pt x="5738" y="222"/>
                    <a:pt x="5891" y="222"/>
                  </a:cubicBezTo>
                  <a:cubicBezTo>
                    <a:pt x="5892" y="222"/>
                    <a:pt x="5892" y="222"/>
                    <a:pt x="5892" y="222"/>
                  </a:cubicBezTo>
                  <a:cubicBezTo>
                    <a:pt x="12379" y="222"/>
                    <a:pt x="19002" y="12081"/>
                    <a:pt x="18406" y="15289"/>
                  </a:cubicBezTo>
                  <a:cubicBezTo>
                    <a:pt x="18074" y="17078"/>
                    <a:pt x="15504" y="20328"/>
                    <a:pt x="12887" y="23112"/>
                  </a:cubicBezTo>
                  <a:lnTo>
                    <a:pt x="13185" y="23112"/>
                  </a:lnTo>
                  <a:cubicBezTo>
                    <a:pt x="15783" y="20321"/>
                    <a:pt x="18296" y="17105"/>
                    <a:pt x="18624" y="15330"/>
                  </a:cubicBezTo>
                  <a:cubicBezTo>
                    <a:pt x="19000" y="13306"/>
                    <a:pt x="16748" y="8426"/>
                    <a:pt x="13805" y="4886"/>
                  </a:cubicBezTo>
                  <a:cubicBezTo>
                    <a:pt x="11186" y="1736"/>
                    <a:pt x="8376" y="1"/>
                    <a:pt x="58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1" name="Google Shape;1101;p58"/>
            <p:cNvSpPr/>
            <p:nvPr/>
          </p:nvSpPr>
          <p:spPr>
            <a:xfrm>
              <a:off x="4254300" y="5158825"/>
              <a:ext cx="137325" cy="88625"/>
            </a:xfrm>
            <a:custGeom>
              <a:avLst/>
              <a:gdLst/>
              <a:ahLst/>
              <a:cxnLst/>
              <a:rect l="l" t="t" r="r" b="b"/>
              <a:pathLst>
                <a:path w="5493" h="3545" extrusionOk="0">
                  <a:moveTo>
                    <a:pt x="5340" y="0"/>
                  </a:moveTo>
                  <a:cubicBezTo>
                    <a:pt x="5339" y="0"/>
                    <a:pt x="5339" y="0"/>
                    <a:pt x="5339" y="0"/>
                  </a:cubicBezTo>
                  <a:cubicBezTo>
                    <a:pt x="5325" y="0"/>
                    <a:pt x="5313" y="2"/>
                    <a:pt x="5301" y="7"/>
                  </a:cubicBezTo>
                  <a:lnTo>
                    <a:pt x="435" y="1823"/>
                  </a:lnTo>
                  <a:cubicBezTo>
                    <a:pt x="403" y="1835"/>
                    <a:pt x="379" y="1861"/>
                    <a:pt x="368" y="1892"/>
                  </a:cubicBezTo>
                  <a:cubicBezTo>
                    <a:pt x="213" y="2392"/>
                    <a:pt x="92" y="2901"/>
                    <a:pt x="9" y="3416"/>
                  </a:cubicBezTo>
                  <a:cubicBezTo>
                    <a:pt x="1" y="3458"/>
                    <a:pt x="20" y="3502"/>
                    <a:pt x="56" y="3527"/>
                  </a:cubicBezTo>
                  <a:cubicBezTo>
                    <a:pt x="75" y="3539"/>
                    <a:pt x="96" y="3545"/>
                    <a:pt x="117" y="3545"/>
                  </a:cubicBezTo>
                  <a:cubicBezTo>
                    <a:pt x="138" y="3545"/>
                    <a:pt x="160" y="3539"/>
                    <a:pt x="177" y="3528"/>
                  </a:cubicBezTo>
                  <a:lnTo>
                    <a:pt x="5399" y="205"/>
                  </a:lnTo>
                  <a:cubicBezTo>
                    <a:pt x="5493" y="145"/>
                    <a:pt x="5451" y="0"/>
                    <a:pt x="5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2" name="Google Shape;1102;p58"/>
            <p:cNvSpPr/>
            <p:nvPr/>
          </p:nvSpPr>
          <p:spPr>
            <a:xfrm>
              <a:off x="4251150" y="5156025"/>
              <a:ext cx="142625" cy="94225"/>
            </a:xfrm>
            <a:custGeom>
              <a:avLst/>
              <a:gdLst/>
              <a:ahLst/>
              <a:cxnLst/>
              <a:rect l="l" t="t" r="r" b="b"/>
              <a:pathLst>
                <a:path w="5705" h="3769" extrusionOk="0">
                  <a:moveTo>
                    <a:pt x="5465" y="222"/>
                  </a:moveTo>
                  <a:lnTo>
                    <a:pt x="5465" y="223"/>
                  </a:lnTo>
                  <a:lnTo>
                    <a:pt x="243" y="3546"/>
                  </a:lnTo>
                  <a:cubicBezTo>
                    <a:pt x="385" y="2687"/>
                    <a:pt x="600" y="2039"/>
                    <a:pt x="600" y="2039"/>
                  </a:cubicBezTo>
                  <a:lnTo>
                    <a:pt x="5465" y="222"/>
                  </a:lnTo>
                  <a:close/>
                  <a:moveTo>
                    <a:pt x="5465" y="0"/>
                  </a:moveTo>
                  <a:cubicBezTo>
                    <a:pt x="5438" y="0"/>
                    <a:pt x="5412" y="5"/>
                    <a:pt x="5387" y="14"/>
                  </a:cubicBezTo>
                  <a:lnTo>
                    <a:pt x="523" y="1831"/>
                  </a:lnTo>
                  <a:cubicBezTo>
                    <a:pt x="459" y="1854"/>
                    <a:pt x="411" y="1905"/>
                    <a:pt x="390" y="1969"/>
                  </a:cubicBezTo>
                  <a:cubicBezTo>
                    <a:pt x="381" y="1997"/>
                    <a:pt x="167" y="2644"/>
                    <a:pt x="24" y="3510"/>
                  </a:cubicBezTo>
                  <a:cubicBezTo>
                    <a:pt x="0" y="3655"/>
                    <a:pt x="116" y="3769"/>
                    <a:pt x="244" y="3769"/>
                  </a:cubicBezTo>
                  <a:cubicBezTo>
                    <a:pt x="284" y="3769"/>
                    <a:pt x="324" y="3758"/>
                    <a:pt x="363" y="3734"/>
                  </a:cubicBezTo>
                  <a:lnTo>
                    <a:pt x="5584" y="410"/>
                  </a:lnTo>
                  <a:cubicBezTo>
                    <a:pt x="5667" y="357"/>
                    <a:pt x="5705" y="255"/>
                    <a:pt x="5678" y="160"/>
                  </a:cubicBezTo>
                  <a:cubicBezTo>
                    <a:pt x="5650" y="66"/>
                    <a:pt x="5563" y="0"/>
                    <a:pt x="5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3" name="Google Shape;1103;p58"/>
            <p:cNvSpPr/>
            <p:nvPr/>
          </p:nvSpPr>
          <p:spPr>
            <a:xfrm>
              <a:off x="4321025" y="5321100"/>
              <a:ext cx="121425" cy="98575"/>
            </a:xfrm>
            <a:custGeom>
              <a:avLst/>
              <a:gdLst/>
              <a:ahLst/>
              <a:cxnLst/>
              <a:rect l="l" t="t" r="r" b="b"/>
              <a:pathLst>
                <a:path w="4857" h="3943" extrusionOk="0">
                  <a:moveTo>
                    <a:pt x="4706" y="1"/>
                  </a:moveTo>
                  <a:cubicBezTo>
                    <a:pt x="4688" y="1"/>
                    <a:pt x="4670" y="5"/>
                    <a:pt x="4654" y="14"/>
                  </a:cubicBezTo>
                  <a:lnTo>
                    <a:pt x="318" y="2332"/>
                  </a:lnTo>
                  <a:cubicBezTo>
                    <a:pt x="309" y="2359"/>
                    <a:pt x="105" y="2991"/>
                    <a:pt x="5" y="3818"/>
                  </a:cubicBezTo>
                  <a:cubicBezTo>
                    <a:pt x="1" y="3862"/>
                    <a:pt x="22" y="3905"/>
                    <a:pt x="61" y="3928"/>
                  </a:cubicBezTo>
                  <a:cubicBezTo>
                    <a:pt x="78" y="3937"/>
                    <a:pt x="97" y="3942"/>
                    <a:pt x="115" y="3942"/>
                  </a:cubicBezTo>
                  <a:cubicBezTo>
                    <a:pt x="140" y="3941"/>
                    <a:pt x="166" y="3932"/>
                    <a:pt x="185" y="3917"/>
                  </a:cubicBezTo>
                  <a:lnTo>
                    <a:pt x="4776" y="198"/>
                  </a:lnTo>
                  <a:cubicBezTo>
                    <a:pt x="4857" y="132"/>
                    <a:pt x="4810" y="1"/>
                    <a:pt x="4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4" name="Google Shape;1104;p58"/>
            <p:cNvSpPr/>
            <p:nvPr/>
          </p:nvSpPr>
          <p:spPr>
            <a:xfrm>
              <a:off x="4317950" y="5318350"/>
              <a:ext cx="128275" cy="104100"/>
            </a:xfrm>
            <a:custGeom>
              <a:avLst/>
              <a:gdLst/>
              <a:ahLst/>
              <a:cxnLst/>
              <a:rect l="l" t="t" r="r" b="b"/>
              <a:pathLst>
                <a:path w="5131" h="4164" extrusionOk="0">
                  <a:moveTo>
                    <a:pt x="4829" y="222"/>
                  </a:moveTo>
                  <a:lnTo>
                    <a:pt x="238" y="3940"/>
                  </a:lnTo>
                  <a:cubicBezTo>
                    <a:pt x="297" y="3444"/>
                    <a:pt x="401" y="2954"/>
                    <a:pt x="547" y="2477"/>
                  </a:cubicBezTo>
                  <a:lnTo>
                    <a:pt x="4829" y="222"/>
                  </a:lnTo>
                  <a:close/>
                  <a:moveTo>
                    <a:pt x="4829" y="0"/>
                  </a:moveTo>
                  <a:cubicBezTo>
                    <a:pt x="4793" y="0"/>
                    <a:pt x="4757" y="9"/>
                    <a:pt x="4726" y="26"/>
                  </a:cubicBezTo>
                  <a:lnTo>
                    <a:pt x="445" y="2280"/>
                  </a:lnTo>
                  <a:cubicBezTo>
                    <a:pt x="393" y="2307"/>
                    <a:pt x="355" y="2353"/>
                    <a:pt x="337" y="2408"/>
                  </a:cubicBezTo>
                  <a:cubicBezTo>
                    <a:pt x="328" y="2434"/>
                    <a:pt x="118" y="3078"/>
                    <a:pt x="19" y="3915"/>
                  </a:cubicBezTo>
                  <a:cubicBezTo>
                    <a:pt x="1" y="4058"/>
                    <a:pt x="116" y="4163"/>
                    <a:pt x="239" y="4163"/>
                  </a:cubicBezTo>
                  <a:cubicBezTo>
                    <a:pt x="286" y="4163"/>
                    <a:pt x="335" y="4148"/>
                    <a:pt x="378" y="4113"/>
                  </a:cubicBezTo>
                  <a:lnTo>
                    <a:pt x="4968" y="395"/>
                  </a:lnTo>
                  <a:cubicBezTo>
                    <a:pt x="5131" y="263"/>
                    <a:pt x="5038" y="0"/>
                    <a:pt x="4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5" name="Google Shape;1105;p58"/>
            <p:cNvSpPr/>
            <p:nvPr/>
          </p:nvSpPr>
          <p:spPr>
            <a:xfrm>
              <a:off x="2528025" y="5104050"/>
              <a:ext cx="651625" cy="296500"/>
            </a:xfrm>
            <a:custGeom>
              <a:avLst/>
              <a:gdLst/>
              <a:ahLst/>
              <a:cxnLst/>
              <a:rect l="l" t="t" r="r" b="b"/>
              <a:pathLst>
                <a:path w="26065" h="11860" extrusionOk="0">
                  <a:moveTo>
                    <a:pt x="13242" y="1"/>
                  </a:moveTo>
                  <a:cubicBezTo>
                    <a:pt x="13200" y="1"/>
                    <a:pt x="13161" y="24"/>
                    <a:pt x="13143" y="62"/>
                  </a:cubicBezTo>
                  <a:cubicBezTo>
                    <a:pt x="12286" y="1795"/>
                    <a:pt x="10156" y="5901"/>
                    <a:pt x="8902" y="6605"/>
                  </a:cubicBezTo>
                  <a:cubicBezTo>
                    <a:pt x="8413" y="6882"/>
                    <a:pt x="7406" y="7021"/>
                    <a:pt x="5911" y="7021"/>
                  </a:cubicBezTo>
                  <a:cubicBezTo>
                    <a:pt x="3342" y="7021"/>
                    <a:pt x="200" y="6598"/>
                    <a:pt x="169" y="6593"/>
                  </a:cubicBezTo>
                  <a:cubicBezTo>
                    <a:pt x="164" y="6592"/>
                    <a:pt x="159" y="6592"/>
                    <a:pt x="154" y="6592"/>
                  </a:cubicBezTo>
                  <a:cubicBezTo>
                    <a:pt x="31" y="6592"/>
                    <a:pt x="0" y="6763"/>
                    <a:pt x="115" y="6807"/>
                  </a:cubicBezTo>
                  <a:cubicBezTo>
                    <a:pt x="236" y="6851"/>
                    <a:pt x="12286" y="11318"/>
                    <a:pt x="20763" y="11859"/>
                  </a:cubicBezTo>
                  <a:lnTo>
                    <a:pt x="20770" y="11859"/>
                  </a:lnTo>
                  <a:cubicBezTo>
                    <a:pt x="20802" y="11859"/>
                    <a:pt x="20835" y="11845"/>
                    <a:pt x="20856" y="11819"/>
                  </a:cubicBezTo>
                  <a:cubicBezTo>
                    <a:pt x="20953" y="11697"/>
                    <a:pt x="21043" y="11570"/>
                    <a:pt x="21122" y="11436"/>
                  </a:cubicBezTo>
                  <a:lnTo>
                    <a:pt x="26044" y="3222"/>
                  </a:lnTo>
                  <a:cubicBezTo>
                    <a:pt x="26062" y="3191"/>
                    <a:pt x="26064" y="3154"/>
                    <a:pt x="26051" y="3121"/>
                  </a:cubicBezTo>
                  <a:cubicBezTo>
                    <a:pt x="26037" y="3089"/>
                    <a:pt x="26008" y="3066"/>
                    <a:pt x="25975" y="3058"/>
                  </a:cubicBezTo>
                  <a:cubicBezTo>
                    <a:pt x="25975" y="3058"/>
                    <a:pt x="13251" y="1"/>
                    <a:pt x="13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6" name="Google Shape;1106;p58"/>
            <p:cNvSpPr/>
            <p:nvPr/>
          </p:nvSpPr>
          <p:spPr>
            <a:xfrm>
              <a:off x="2525925" y="5101275"/>
              <a:ext cx="657525" cy="302050"/>
            </a:xfrm>
            <a:custGeom>
              <a:avLst/>
              <a:gdLst/>
              <a:ahLst/>
              <a:cxnLst/>
              <a:rect l="l" t="t" r="r" b="b"/>
              <a:pathLst>
                <a:path w="26301" h="12082" extrusionOk="0">
                  <a:moveTo>
                    <a:pt x="13326" y="223"/>
                  </a:moveTo>
                  <a:lnTo>
                    <a:pt x="26033" y="3276"/>
                  </a:lnTo>
                  <a:lnTo>
                    <a:pt x="21111" y="11490"/>
                  </a:lnTo>
                  <a:cubicBezTo>
                    <a:pt x="21034" y="11619"/>
                    <a:pt x="20948" y="11742"/>
                    <a:pt x="20854" y="11860"/>
                  </a:cubicBezTo>
                  <a:cubicBezTo>
                    <a:pt x="12296" y="11314"/>
                    <a:pt x="239" y="6814"/>
                    <a:pt x="238" y="6814"/>
                  </a:cubicBezTo>
                  <a:lnTo>
                    <a:pt x="238" y="6814"/>
                  </a:lnTo>
                  <a:cubicBezTo>
                    <a:pt x="239" y="6814"/>
                    <a:pt x="3387" y="7243"/>
                    <a:pt x="5995" y="7243"/>
                  </a:cubicBezTo>
                  <a:cubicBezTo>
                    <a:pt x="7299" y="7243"/>
                    <a:pt x="8469" y="7136"/>
                    <a:pt x="9041" y="6814"/>
                  </a:cubicBezTo>
                  <a:cubicBezTo>
                    <a:pt x="10278" y="6118"/>
                    <a:pt x="12296" y="2306"/>
                    <a:pt x="13326" y="223"/>
                  </a:cubicBezTo>
                  <a:close/>
                  <a:moveTo>
                    <a:pt x="13336" y="1"/>
                  </a:moveTo>
                  <a:cubicBezTo>
                    <a:pt x="13333" y="1"/>
                    <a:pt x="13330" y="1"/>
                    <a:pt x="13327" y="1"/>
                  </a:cubicBezTo>
                  <a:lnTo>
                    <a:pt x="13326" y="1"/>
                  </a:lnTo>
                  <a:cubicBezTo>
                    <a:pt x="13242" y="1"/>
                    <a:pt x="13165" y="48"/>
                    <a:pt x="13128" y="124"/>
                  </a:cubicBezTo>
                  <a:cubicBezTo>
                    <a:pt x="11324" y="3767"/>
                    <a:pt x="9796" y="6135"/>
                    <a:pt x="8932" y="6620"/>
                  </a:cubicBezTo>
                  <a:cubicBezTo>
                    <a:pt x="8607" y="6804"/>
                    <a:pt x="7834" y="7022"/>
                    <a:pt x="5995" y="7022"/>
                  </a:cubicBezTo>
                  <a:cubicBezTo>
                    <a:pt x="3432" y="7022"/>
                    <a:pt x="299" y="6598"/>
                    <a:pt x="267" y="6595"/>
                  </a:cubicBezTo>
                  <a:cubicBezTo>
                    <a:pt x="257" y="6592"/>
                    <a:pt x="247" y="6592"/>
                    <a:pt x="237" y="6592"/>
                  </a:cubicBezTo>
                  <a:cubicBezTo>
                    <a:pt x="130" y="6592"/>
                    <a:pt x="38" y="6670"/>
                    <a:pt x="19" y="6775"/>
                  </a:cubicBezTo>
                  <a:cubicBezTo>
                    <a:pt x="0" y="6880"/>
                    <a:pt x="59" y="6984"/>
                    <a:pt x="160" y="7022"/>
                  </a:cubicBezTo>
                  <a:cubicBezTo>
                    <a:pt x="281" y="7066"/>
                    <a:pt x="12347" y="11540"/>
                    <a:pt x="20839" y="12081"/>
                  </a:cubicBezTo>
                  <a:lnTo>
                    <a:pt x="20854" y="12081"/>
                  </a:lnTo>
                  <a:cubicBezTo>
                    <a:pt x="20920" y="12081"/>
                    <a:pt x="20984" y="12051"/>
                    <a:pt x="21026" y="12000"/>
                  </a:cubicBezTo>
                  <a:cubicBezTo>
                    <a:pt x="21127" y="11874"/>
                    <a:pt x="21218" y="11742"/>
                    <a:pt x="21301" y="11604"/>
                  </a:cubicBezTo>
                  <a:lnTo>
                    <a:pt x="26223" y="3389"/>
                  </a:lnTo>
                  <a:cubicBezTo>
                    <a:pt x="26300" y="3262"/>
                    <a:pt x="26230" y="3095"/>
                    <a:pt x="26084" y="3060"/>
                  </a:cubicBezTo>
                  <a:lnTo>
                    <a:pt x="13378" y="7"/>
                  </a:lnTo>
                  <a:cubicBezTo>
                    <a:pt x="13364" y="3"/>
                    <a:pt x="13350" y="1"/>
                    <a:pt x="13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7" name="Google Shape;1107;p58"/>
            <p:cNvSpPr/>
            <p:nvPr/>
          </p:nvSpPr>
          <p:spPr>
            <a:xfrm>
              <a:off x="3464225" y="307400"/>
              <a:ext cx="231775" cy="376975"/>
            </a:xfrm>
            <a:custGeom>
              <a:avLst/>
              <a:gdLst/>
              <a:ahLst/>
              <a:cxnLst/>
              <a:rect l="l" t="t" r="r" b="b"/>
              <a:pathLst>
                <a:path w="9271" h="15079" extrusionOk="0">
                  <a:moveTo>
                    <a:pt x="2340" y="1"/>
                  </a:moveTo>
                  <a:lnTo>
                    <a:pt x="2878" y="7571"/>
                  </a:lnTo>
                  <a:cubicBezTo>
                    <a:pt x="2878" y="7571"/>
                    <a:pt x="528" y="10952"/>
                    <a:pt x="87" y="12882"/>
                  </a:cubicBezTo>
                  <a:lnTo>
                    <a:pt x="82" y="12896"/>
                  </a:lnTo>
                  <a:cubicBezTo>
                    <a:pt x="22" y="13175"/>
                    <a:pt x="1" y="13424"/>
                    <a:pt x="35" y="13626"/>
                  </a:cubicBezTo>
                  <a:cubicBezTo>
                    <a:pt x="43" y="13704"/>
                    <a:pt x="63" y="13781"/>
                    <a:pt x="96" y="13853"/>
                  </a:cubicBezTo>
                  <a:cubicBezTo>
                    <a:pt x="155" y="13979"/>
                    <a:pt x="254" y="14111"/>
                    <a:pt x="391" y="14244"/>
                  </a:cubicBezTo>
                  <a:cubicBezTo>
                    <a:pt x="421" y="14271"/>
                    <a:pt x="456" y="14300"/>
                    <a:pt x="490" y="14330"/>
                  </a:cubicBezTo>
                  <a:cubicBezTo>
                    <a:pt x="770" y="14197"/>
                    <a:pt x="1048" y="14055"/>
                    <a:pt x="1323" y="13901"/>
                  </a:cubicBezTo>
                  <a:cubicBezTo>
                    <a:pt x="1482" y="13819"/>
                    <a:pt x="1641" y="13730"/>
                    <a:pt x="1795" y="13639"/>
                  </a:cubicBezTo>
                  <a:lnTo>
                    <a:pt x="1795" y="13639"/>
                  </a:lnTo>
                  <a:lnTo>
                    <a:pt x="1792" y="13695"/>
                  </a:lnTo>
                  <a:lnTo>
                    <a:pt x="1787" y="13717"/>
                  </a:lnTo>
                  <a:cubicBezTo>
                    <a:pt x="1787" y="13717"/>
                    <a:pt x="2744" y="14640"/>
                    <a:pt x="3711" y="15078"/>
                  </a:cubicBezTo>
                  <a:cubicBezTo>
                    <a:pt x="5295" y="14812"/>
                    <a:pt x="7091" y="13644"/>
                    <a:pt x="8426" y="10669"/>
                  </a:cubicBezTo>
                  <a:cubicBezTo>
                    <a:pt x="8828" y="8530"/>
                    <a:pt x="9271" y="4274"/>
                    <a:pt x="8090" y="2694"/>
                  </a:cubicBezTo>
                  <a:cubicBezTo>
                    <a:pt x="7549" y="1969"/>
                    <a:pt x="6665" y="1561"/>
                    <a:pt x="5832" y="1332"/>
                  </a:cubicBezTo>
                  <a:cubicBezTo>
                    <a:pt x="5467" y="1231"/>
                    <a:pt x="5095" y="1156"/>
                    <a:pt x="4719" y="1109"/>
                  </a:cubicBezTo>
                  <a:cubicBezTo>
                    <a:pt x="4418" y="1034"/>
                    <a:pt x="4152" y="1015"/>
                    <a:pt x="3960" y="1015"/>
                  </a:cubicBezTo>
                  <a:cubicBezTo>
                    <a:pt x="3764" y="1015"/>
                    <a:pt x="3646" y="1035"/>
                    <a:pt x="3646" y="1035"/>
                  </a:cubicBezTo>
                  <a:cubicBezTo>
                    <a:pt x="3646" y="1035"/>
                    <a:pt x="3318" y="516"/>
                    <a:pt x="2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8" name="Google Shape;1108;p58"/>
            <p:cNvSpPr/>
            <p:nvPr/>
          </p:nvSpPr>
          <p:spPr>
            <a:xfrm>
              <a:off x="3460925" y="304650"/>
              <a:ext cx="171650" cy="364450"/>
            </a:xfrm>
            <a:custGeom>
              <a:avLst/>
              <a:gdLst/>
              <a:ahLst/>
              <a:cxnLst/>
              <a:rect l="l" t="t" r="r" b="b"/>
              <a:pathLst>
                <a:path w="6866" h="14578" extrusionOk="0">
                  <a:moveTo>
                    <a:pt x="2472" y="0"/>
                  </a:moveTo>
                  <a:cubicBezTo>
                    <a:pt x="2408" y="1"/>
                    <a:pt x="2357" y="55"/>
                    <a:pt x="2361" y="120"/>
                  </a:cubicBezTo>
                  <a:lnTo>
                    <a:pt x="2918" y="7619"/>
                  </a:lnTo>
                  <a:cubicBezTo>
                    <a:pt x="2822" y="7758"/>
                    <a:pt x="552" y="11038"/>
                    <a:pt x="102" y="12999"/>
                  </a:cubicBezTo>
                  <a:lnTo>
                    <a:pt x="4" y="14459"/>
                  </a:lnTo>
                  <a:cubicBezTo>
                    <a:pt x="1" y="14494"/>
                    <a:pt x="15" y="14529"/>
                    <a:pt x="43" y="14551"/>
                  </a:cubicBezTo>
                  <a:cubicBezTo>
                    <a:pt x="62" y="14568"/>
                    <a:pt x="88" y="14578"/>
                    <a:pt x="115" y="14578"/>
                  </a:cubicBezTo>
                  <a:cubicBezTo>
                    <a:pt x="123" y="14578"/>
                    <a:pt x="132" y="14577"/>
                    <a:pt x="139" y="14575"/>
                  </a:cubicBezTo>
                  <a:cubicBezTo>
                    <a:pt x="139" y="14575"/>
                    <a:pt x="293" y="14540"/>
                    <a:pt x="555" y="14462"/>
                  </a:cubicBezTo>
                  <a:cubicBezTo>
                    <a:pt x="875" y="14363"/>
                    <a:pt x="1189" y="14247"/>
                    <a:pt x="1496" y="14115"/>
                  </a:cubicBezTo>
                  <a:cubicBezTo>
                    <a:pt x="1644" y="14052"/>
                    <a:pt x="1803" y="13984"/>
                    <a:pt x="1971" y="13905"/>
                  </a:cubicBezTo>
                  <a:cubicBezTo>
                    <a:pt x="3519" y="13151"/>
                    <a:pt x="4705" y="12130"/>
                    <a:pt x="5494" y="10873"/>
                  </a:cubicBezTo>
                  <a:cubicBezTo>
                    <a:pt x="6866" y="8701"/>
                    <a:pt x="6445" y="4023"/>
                    <a:pt x="6073" y="1427"/>
                  </a:cubicBezTo>
                  <a:cubicBezTo>
                    <a:pt x="6068" y="1384"/>
                    <a:pt x="6036" y="1349"/>
                    <a:pt x="5994" y="1336"/>
                  </a:cubicBezTo>
                  <a:cubicBezTo>
                    <a:pt x="5628" y="1233"/>
                    <a:pt x="5255" y="1158"/>
                    <a:pt x="4878" y="1111"/>
                  </a:cubicBezTo>
                  <a:cubicBezTo>
                    <a:pt x="4621" y="1048"/>
                    <a:pt x="4358" y="1016"/>
                    <a:pt x="4093" y="1015"/>
                  </a:cubicBezTo>
                  <a:cubicBezTo>
                    <a:pt x="3977" y="1015"/>
                    <a:pt x="3887" y="1022"/>
                    <a:pt x="3830" y="1028"/>
                  </a:cubicBezTo>
                  <a:cubicBezTo>
                    <a:pt x="3712" y="873"/>
                    <a:pt x="3336" y="442"/>
                    <a:pt x="2524" y="14"/>
                  </a:cubicBezTo>
                  <a:cubicBezTo>
                    <a:pt x="2507" y="5"/>
                    <a:pt x="2490" y="1"/>
                    <a:pt x="2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9" name="Google Shape;1109;p58"/>
            <p:cNvSpPr/>
            <p:nvPr/>
          </p:nvSpPr>
          <p:spPr>
            <a:xfrm>
              <a:off x="3458000" y="301875"/>
              <a:ext cx="177400" cy="370000"/>
            </a:xfrm>
            <a:custGeom>
              <a:avLst/>
              <a:gdLst/>
              <a:ahLst/>
              <a:cxnLst/>
              <a:rect l="l" t="t" r="r" b="b"/>
              <a:pathLst>
                <a:path w="7096" h="14800" extrusionOk="0">
                  <a:moveTo>
                    <a:pt x="2589" y="223"/>
                  </a:moveTo>
                  <a:lnTo>
                    <a:pt x="2589" y="223"/>
                  </a:lnTo>
                  <a:cubicBezTo>
                    <a:pt x="3567" y="738"/>
                    <a:pt x="3895" y="1257"/>
                    <a:pt x="3895" y="1257"/>
                  </a:cubicBezTo>
                  <a:cubicBezTo>
                    <a:pt x="3992" y="1244"/>
                    <a:pt x="4090" y="1237"/>
                    <a:pt x="4188" y="1237"/>
                  </a:cubicBezTo>
                  <a:cubicBezTo>
                    <a:pt x="4196" y="1237"/>
                    <a:pt x="4203" y="1237"/>
                    <a:pt x="4211" y="1237"/>
                  </a:cubicBezTo>
                  <a:cubicBezTo>
                    <a:pt x="4466" y="1237"/>
                    <a:pt x="4721" y="1268"/>
                    <a:pt x="4968" y="1330"/>
                  </a:cubicBezTo>
                  <a:cubicBezTo>
                    <a:pt x="5344" y="1377"/>
                    <a:pt x="5715" y="1452"/>
                    <a:pt x="6081" y="1553"/>
                  </a:cubicBezTo>
                  <a:cubicBezTo>
                    <a:pt x="6403" y="3795"/>
                    <a:pt x="6909" y="8721"/>
                    <a:pt x="5518" y="10923"/>
                  </a:cubicBezTo>
                  <a:cubicBezTo>
                    <a:pt x="4564" y="12444"/>
                    <a:pt x="3160" y="13371"/>
                    <a:pt x="2040" y="13916"/>
                  </a:cubicBezTo>
                  <a:cubicBezTo>
                    <a:pt x="1876" y="13994"/>
                    <a:pt x="1718" y="14063"/>
                    <a:pt x="1571" y="14122"/>
                  </a:cubicBezTo>
                  <a:cubicBezTo>
                    <a:pt x="1267" y="14254"/>
                    <a:pt x="956" y="14369"/>
                    <a:pt x="640" y="14466"/>
                  </a:cubicBezTo>
                  <a:cubicBezTo>
                    <a:pt x="382" y="14544"/>
                    <a:pt x="232" y="14578"/>
                    <a:pt x="232" y="14578"/>
                  </a:cubicBezTo>
                  <a:lnTo>
                    <a:pt x="283" y="13848"/>
                  </a:lnTo>
                  <a:lnTo>
                    <a:pt x="331" y="13118"/>
                  </a:lnTo>
                  <a:lnTo>
                    <a:pt x="335" y="13105"/>
                  </a:lnTo>
                  <a:cubicBezTo>
                    <a:pt x="777" y="11173"/>
                    <a:pt x="3127" y="7792"/>
                    <a:pt x="3127" y="7792"/>
                  </a:cubicBezTo>
                  <a:lnTo>
                    <a:pt x="2589" y="223"/>
                  </a:lnTo>
                  <a:close/>
                  <a:moveTo>
                    <a:pt x="2589" y="0"/>
                  </a:moveTo>
                  <a:cubicBezTo>
                    <a:pt x="2460" y="0"/>
                    <a:pt x="2358" y="110"/>
                    <a:pt x="2368" y="237"/>
                  </a:cubicBezTo>
                  <a:lnTo>
                    <a:pt x="2900" y="7731"/>
                  </a:lnTo>
                  <a:cubicBezTo>
                    <a:pt x="2561" y="8223"/>
                    <a:pt x="536" y="11228"/>
                    <a:pt x="118" y="13055"/>
                  </a:cubicBezTo>
                  <a:cubicBezTo>
                    <a:pt x="113" y="13071"/>
                    <a:pt x="111" y="13087"/>
                    <a:pt x="109" y="13103"/>
                  </a:cubicBezTo>
                  <a:lnTo>
                    <a:pt x="61" y="13834"/>
                  </a:lnTo>
                  <a:lnTo>
                    <a:pt x="9" y="14562"/>
                  </a:lnTo>
                  <a:cubicBezTo>
                    <a:pt x="0" y="14690"/>
                    <a:pt x="102" y="14800"/>
                    <a:pt x="231" y="14800"/>
                  </a:cubicBezTo>
                  <a:cubicBezTo>
                    <a:pt x="247" y="14800"/>
                    <a:pt x="264" y="14797"/>
                    <a:pt x="280" y="14794"/>
                  </a:cubicBezTo>
                  <a:cubicBezTo>
                    <a:pt x="280" y="14794"/>
                    <a:pt x="436" y="14758"/>
                    <a:pt x="702" y="14679"/>
                  </a:cubicBezTo>
                  <a:cubicBezTo>
                    <a:pt x="1028" y="14579"/>
                    <a:pt x="1348" y="14461"/>
                    <a:pt x="1660" y="14326"/>
                  </a:cubicBezTo>
                  <a:cubicBezTo>
                    <a:pt x="1805" y="14266"/>
                    <a:pt x="1967" y="14196"/>
                    <a:pt x="2134" y="14117"/>
                  </a:cubicBezTo>
                  <a:cubicBezTo>
                    <a:pt x="3702" y="13353"/>
                    <a:pt x="4903" y="12319"/>
                    <a:pt x="5705" y="11042"/>
                  </a:cubicBezTo>
                  <a:cubicBezTo>
                    <a:pt x="7096" y="8839"/>
                    <a:pt x="6674" y="4132"/>
                    <a:pt x="6299" y="1522"/>
                  </a:cubicBezTo>
                  <a:cubicBezTo>
                    <a:pt x="6286" y="1435"/>
                    <a:pt x="6224" y="1364"/>
                    <a:pt x="6140" y="1341"/>
                  </a:cubicBezTo>
                  <a:cubicBezTo>
                    <a:pt x="5764" y="1236"/>
                    <a:pt x="5382" y="1159"/>
                    <a:pt x="4996" y="1111"/>
                  </a:cubicBezTo>
                  <a:cubicBezTo>
                    <a:pt x="4739" y="1047"/>
                    <a:pt x="4475" y="1016"/>
                    <a:pt x="4210" y="1016"/>
                  </a:cubicBezTo>
                  <a:cubicBezTo>
                    <a:pt x="4125" y="1016"/>
                    <a:pt x="4052" y="1019"/>
                    <a:pt x="3995" y="1023"/>
                  </a:cubicBezTo>
                  <a:cubicBezTo>
                    <a:pt x="3839" y="830"/>
                    <a:pt x="3447" y="424"/>
                    <a:pt x="2693" y="26"/>
                  </a:cubicBezTo>
                  <a:cubicBezTo>
                    <a:pt x="2661" y="9"/>
                    <a:pt x="2626" y="0"/>
                    <a:pt x="2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0" name="Google Shape;1110;p58"/>
            <p:cNvSpPr/>
            <p:nvPr/>
          </p:nvSpPr>
          <p:spPr>
            <a:xfrm>
              <a:off x="3363300" y="263100"/>
              <a:ext cx="205075" cy="375775"/>
            </a:xfrm>
            <a:custGeom>
              <a:avLst/>
              <a:gdLst/>
              <a:ahLst/>
              <a:cxnLst/>
              <a:rect l="l" t="t" r="r" b="b"/>
              <a:pathLst>
                <a:path w="8203" h="15031" extrusionOk="0">
                  <a:moveTo>
                    <a:pt x="1430" y="1"/>
                  </a:moveTo>
                  <a:lnTo>
                    <a:pt x="1787" y="5978"/>
                  </a:lnTo>
                  <a:cubicBezTo>
                    <a:pt x="1787" y="5978"/>
                    <a:pt x="1409" y="8863"/>
                    <a:pt x="614" y="10705"/>
                  </a:cubicBezTo>
                  <a:cubicBezTo>
                    <a:pt x="0" y="12131"/>
                    <a:pt x="618" y="13505"/>
                    <a:pt x="1731" y="14347"/>
                  </a:cubicBezTo>
                  <a:cubicBezTo>
                    <a:pt x="2065" y="14601"/>
                    <a:pt x="2435" y="14803"/>
                    <a:pt x="2830" y="14947"/>
                  </a:cubicBezTo>
                  <a:cubicBezTo>
                    <a:pt x="2986" y="15004"/>
                    <a:pt x="3143" y="15031"/>
                    <a:pt x="3300" y="15031"/>
                  </a:cubicBezTo>
                  <a:cubicBezTo>
                    <a:pt x="4900" y="15031"/>
                    <a:pt x="6554" y="12271"/>
                    <a:pt x="7339" y="9950"/>
                  </a:cubicBezTo>
                  <a:cubicBezTo>
                    <a:pt x="8203" y="7399"/>
                    <a:pt x="7683" y="2808"/>
                    <a:pt x="7683" y="2808"/>
                  </a:cubicBezTo>
                  <a:cubicBezTo>
                    <a:pt x="7683" y="2808"/>
                    <a:pt x="7095" y="1868"/>
                    <a:pt x="5137" y="1271"/>
                  </a:cubicBezTo>
                  <a:cubicBezTo>
                    <a:pt x="5089" y="1258"/>
                    <a:pt x="5046" y="1245"/>
                    <a:pt x="5004" y="1233"/>
                  </a:cubicBezTo>
                  <a:cubicBezTo>
                    <a:pt x="4549" y="1105"/>
                    <a:pt x="4170" y="1060"/>
                    <a:pt x="3861" y="1060"/>
                  </a:cubicBezTo>
                  <a:cubicBezTo>
                    <a:pt x="3088" y="1060"/>
                    <a:pt x="2753" y="1345"/>
                    <a:pt x="2753" y="1345"/>
                  </a:cubicBezTo>
                  <a:cubicBezTo>
                    <a:pt x="2753" y="1345"/>
                    <a:pt x="2599" y="636"/>
                    <a:pt x="1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1" name="Google Shape;1111;p58"/>
            <p:cNvSpPr/>
            <p:nvPr/>
          </p:nvSpPr>
          <p:spPr>
            <a:xfrm>
              <a:off x="3358725" y="260300"/>
              <a:ext cx="139800" cy="364250"/>
            </a:xfrm>
            <a:custGeom>
              <a:avLst/>
              <a:gdLst/>
              <a:ahLst/>
              <a:cxnLst/>
              <a:rect l="l" t="t" r="r" b="b"/>
              <a:pathLst>
                <a:path w="5592" h="14570" extrusionOk="0">
                  <a:moveTo>
                    <a:pt x="1613" y="1"/>
                  </a:moveTo>
                  <a:cubicBezTo>
                    <a:pt x="1553" y="1"/>
                    <a:pt x="1498" y="51"/>
                    <a:pt x="1503" y="118"/>
                  </a:cubicBezTo>
                  <a:lnTo>
                    <a:pt x="1860" y="6075"/>
                  </a:lnTo>
                  <a:cubicBezTo>
                    <a:pt x="1856" y="6103"/>
                    <a:pt x="1476" y="8967"/>
                    <a:pt x="695" y="10774"/>
                  </a:cubicBezTo>
                  <a:cubicBezTo>
                    <a:pt x="1" y="12387"/>
                    <a:pt x="834" y="13780"/>
                    <a:pt x="1847" y="14547"/>
                  </a:cubicBezTo>
                  <a:cubicBezTo>
                    <a:pt x="1866" y="14562"/>
                    <a:pt x="1889" y="14570"/>
                    <a:pt x="1914" y="14570"/>
                  </a:cubicBezTo>
                  <a:cubicBezTo>
                    <a:pt x="1943" y="14570"/>
                    <a:pt x="1971" y="14559"/>
                    <a:pt x="1991" y="14537"/>
                  </a:cubicBezTo>
                  <a:cubicBezTo>
                    <a:pt x="4007" y="12548"/>
                    <a:pt x="4419" y="10888"/>
                    <a:pt x="5087" y="7615"/>
                  </a:cubicBezTo>
                  <a:cubicBezTo>
                    <a:pt x="5591" y="5180"/>
                    <a:pt x="5479" y="2853"/>
                    <a:pt x="5295" y="1331"/>
                  </a:cubicBezTo>
                  <a:cubicBezTo>
                    <a:pt x="5290" y="1287"/>
                    <a:pt x="5258" y="1250"/>
                    <a:pt x="5216" y="1237"/>
                  </a:cubicBezTo>
                  <a:cubicBezTo>
                    <a:pt x="4795" y="1120"/>
                    <a:pt x="4402" y="1061"/>
                    <a:pt x="4043" y="1061"/>
                  </a:cubicBezTo>
                  <a:cubicBezTo>
                    <a:pt x="3503" y="1061"/>
                    <a:pt x="3163" y="1195"/>
                    <a:pt x="2994" y="1288"/>
                  </a:cubicBezTo>
                  <a:cubicBezTo>
                    <a:pt x="2886" y="1036"/>
                    <a:pt x="2564" y="503"/>
                    <a:pt x="1666" y="14"/>
                  </a:cubicBezTo>
                  <a:cubicBezTo>
                    <a:pt x="1649" y="5"/>
                    <a:pt x="1631" y="1"/>
                    <a:pt x="1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2" name="Google Shape;1112;p58"/>
            <p:cNvSpPr/>
            <p:nvPr/>
          </p:nvSpPr>
          <p:spPr>
            <a:xfrm>
              <a:off x="3358475" y="257550"/>
              <a:ext cx="142850" cy="369775"/>
            </a:xfrm>
            <a:custGeom>
              <a:avLst/>
              <a:gdLst/>
              <a:ahLst/>
              <a:cxnLst/>
              <a:rect l="l" t="t" r="r" b="b"/>
              <a:pathLst>
                <a:path w="5714" h="14791" extrusionOk="0">
                  <a:moveTo>
                    <a:pt x="1623" y="223"/>
                  </a:moveTo>
                  <a:lnTo>
                    <a:pt x="1623" y="223"/>
                  </a:lnTo>
                  <a:cubicBezTo>
                    <a:pt x="2792" y="858"/>
                    <a:pt x="2946" y="1567"/>
                    <a:pt x="2946" y="1567"/>
                  </a:cubicBezTo>
                  <a:cubicBezTo>
                    <a:pt x="2946" y="1567"/>
                    <a:pt x="3281" y="1281"/>
                    <a:pt x="4053" y="1281"/>
                  </a:cubicBezTo>
                  <a:cubicBezTo>
                    <a:pt x="4363" y="1281"/>
                    <a:pt x="4740" y="1327"/>
                    <a:pt x="5197" y="1455"/>
                  </a:cubicBezTo>
                  <a:cubicBezTo>
                    <a:pt x="5364" y="2846"/>
                    <a:pt x="5505" y="5207"/>
                    <a:pt x="4990" y="7702"/>
                  </a:cubicBezTo>
                  <a:cubicBezTo>
                    <a:pt x="4294" y="11103"/>
                    <a:pt x="3878" y="12640"/>
                    <a:pt x="1924" y="14569"/>
                  </a:cubicBezTo>
                  <a:cubicBezTo>
                    <a:pt x="811" y="13727"/>
                    <a:pt x="193" y="12353"/>
                    <a:pt x="807" y="10927"/>
                  </a:cubicBezTo>
                  <a:cubicBezTo>
                    <a:pt x="1602" y="9086"/>
                    <a:pt x="1980" y="6200"/>
                    <a:pt x="1980" y="6200"/>
                  </a:cubicBezTo>
                  <a:lnTo>
                    <a:pt x="1623" y="223"/>
                  </a:lnTo>
                  <a:close/>
                  <a:moveTo>
                    <a:pt x="1624" y="0"/>
                  </a:moveTo>
                  <a:lnTo>
                    <a:pt x="1623" y="1"/>
                  </a:lnTo>
                  <a:cubicBezTo>
                    <a:pt x="1496" y="1"/>
                    <a:pt x="1394" y="109"/>
                    <a:pt x="1402" y="236"/>
                  </a:cubicBezTo>
                  <a:lnTo>
                    <a:pt x="1759" y="6213"/>
                  </a:lnTo>
                  <a:cubicBezTo>
                    <a:pt x="1754" y="6213"/>
                    <a:pt x="1375" y="9052"/>
                    <a:pt x="604" y="10839"/>
                  </a:cubicBezTo>
                  <a:cubicBezTo>
                    <a:pt x="1" y="12239"/>
                    <a:pt x="456" y="13735"/>
                    <a:pt x="1790" y="14746"/>
                  </a:cubicBezTo>
                  <a:cubicBezTo>
                    <a:pt x="1830" y="14776"/>
                    <a:pt x="1877" y="14790"/>
                    <a:pt x="1924" y="14790"/>
                  </a:cubicBezTo>
                  <a:cubicBezTo>
                    <a:pt x="1980" y="14790"/>
                    <a:pt x="2037" y="14769"/>
                    <a:pt x="2079" y="14727"/>
                  </a:cubicBezTo>
                  <a:cubicBezTo>
                    <a:pt x="4119" y="12714"/>
                    <a:pt x="4534" y="11041"/>
                    <a:pt x="5208" y="7746"/>
                  </a:cubicBezTo>
                  <a:cubicBezTo>
                    <a:pt x="5713" y="5295"/>
                    <a:pt x="5600" y="2957"/>
                    <a:pt x="5417" y="1428"/>
                  </a:cubicBezTo>
                  <a:cubicBezTo>
                    <a:pt x="5406" y="1338"/>
                    <a:pt x="5343" y="1265"/>
                    <a:pt x="5257" y="1241"/>
                  </a:cubicBezTo>
                  <a:cubicBezTo>
                    <a:pt x="4828" y="1120"/>
                    <a:pt x="4423" y="1059"/>
                    <a:pt x="4055" y="1059"/>
                  </a:cubicBezTo>
                  <a:cubicBezTo>
                    <a:pt x="3583" y="1059"/>
                    <a:pt x="3257" y="1157"/>
                    <a:pt x="3056" y="1248"/>
                  </a:cubicBezTo>
                  <a:cubicBezTo>
                    <a:pt x="2901" y="954"/>
                    <a:pt x="2541" y="467"/>
                    <a:pt x="1731" y="27"/>
                  </a:cubicBezTo>
                  <a:cubicBezTo>
                    <a:pt x="1698" y="9"/>
                    <a:pt x="1661" y="0"/>
                    <a:pt x="1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3" name="Google Shape;1113;p58"/>
            <p:cNvSpPr/>
            <p:nvPr/>
          </p:nvSpPr>
          <p:spPr>
            <a:xfrm>
              <a:off x="3246500" y="243650"/>
              <a:ext cx="194325" cy="357950"/>
            </a:xfrm>
            <a:custGeom>
              <a:avLst/>
              <a:gdLst/>
              <a:ahLst/>
              <a:cxnLst/>
              <a:rect l="l" t="t" r="r" b="b"/>
              <a:pathLst>
                <a:path w="7773" h="14318" extrusionOk="0">
                  <a:moveTo>
                    <a:pt x="1246" y="0"/>
                  </a:moveTo>
                  <a:cubicBezTo>
                    <a:pt x="739" y="413"/>
                    <a:pt x="662" y="928"/>
                    <a:pt x="662" y="928"/>
                  </a:cubicBezTo>
                  <a:lnTo>
                    <a:pt x="1027" y="8409"/>
                  </a:lnTo>
                  <a:cubicBezTo>
                    <a:pt x="1027" y="8409"/>
                    <a:pt x="1" y="10959"/>
                    <a:pt x="838" y="12991"/>
                  </a:cubicBezTo>
                  <a:cubicBezTo>
                    <a:pt x="1088" y="13592"/>
                    <a:pt x="1538" y="13987"/>
                    <a:pt x="2087" y="14180"/>
                  </a:cubicBezTo>
                  <a:cubicBezTo>
                    <a:pt x="2350" y="14272"/>
                    <a:pt x="2636" y="14318"/>
                    <a:pt x="2933" y="14318"/>
                  </a:cubicBezTo>
                  <a:cubicBezTo>
                    <a:pt x="4120" y="14318"/>
                    <a:pt x="5489" y="13587"/>
                    <a:pt x="6312" y="12158"/>
                  </a:cubicBezTo>
                  <a:cubicBezTo>
                    <a:pt x="7773" y="9619"/>
                    <a:pt x="7627" y="5412"/>
                    <a:pt x="7425" y="2123"/>
                  </a:cubicBezTo>
                  <a:cubicBezTo>
                    <a:pt x="7425" y="2123"/>
                    <a:pt x="7266" y="1406"/>
                    <a:pt x="6081" y="765"/>
                  </a:cubicBezTo>
                  <a:cubicBezTo>
                    <a:pt x="5673" y="547"/>
                    <a:pt x="5059" y="435"/>
                    <a:pt x="4427" y="379"/>
                  </a:cubicBezTo>
                  <a:cubicBezTo>
                    <a:pt x="4055" y="348"/>
                    <a:pt x="3676" y="337"/>
                    <a:pt x="3331" y="337"/>
                  </a:cubicBezTo>
                  <a:cubicBezTo>
                    <a:pt x="2557" y="337"/>
                    <a:pt x="1950" y="392"/>
                    <a:pt x="1950" y="392"/>
                  </a:cubicBezTo>
                  <a:cubicBezTo>
                    <a:pt x="1950" y="392"/>
                    <a:pt x="1753" y="173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4" name="Google Shape;1114;p58"/>
            <p:cNvSpPr/>
            <p:nvPr/>
          </p:nvSpPr>
          <p:spPr>
            <a:xfrm>
              <a:off x="3243750" y="241025"/>
              <a:ext cx="136850" cy="359875"/>
            </a:xfrm>
            <a:custGeom>
              <a:avLst/>
              <a:gdLst/>
              <a:ahLst/>
              <a:cxnLst/>
              <a:rect l="l" t="t" r="r" b="b"/>
              <a:pathLst>
                <a:path w="5474" h="14395" extrusionOk="0">
                  <a:moveTo>
                    <a:pt x="1392" y="0"/>
                  </a:moveTo>
                  <a:cubicBezTo>
                    <a:pt x="1372" y="0"/>
                    <a:pt x="1297" y="19"/>
                    <a:pt x="1286" y="19"/>
                  </a:cubicBezTo>
                  <a:cubicBezTo>
                    <a:pt x="753" y="454"/>
                    <a:pt x="665" y="994"/>
                    <a:pt x="661" y="1039"/>
                  </a:cubicBezTo>
                  <a:lnTo>
                    <a:pt x="1034" y="8472"/>
                  </a:lnTo>
                  <a:cubicBezTo>
                    <a:pt x="992" y="8578"/>
                    <a:pt x="0" y="11089"/>
                    <a:pt x="845" y="13138"/>
                  </a:cubicBezTo>
                  <a:cubicBezTo>
                    <a:pt x="1096" y="13742"/>
                    <a:pt x="1550" y="14175"/>
                    <a:pt x="2161" y="14389"/>
                  </a:cubicBezTo>
                  <a:cubicBezTo>
                    <a:pt x="2173" y="14394"/>
                    <a:pt x="2185" y="14395"/>
                    <a:pt x="2197" y="14395"/>
                  </a:cubicBezTo>
                  <a:cubicBezTo>
                    <a:pt x="2226" y="14395"/>
                    <a:pt x="2254" y="14384"/>
                    <a:pt x="2274" y="14363"/>
                  </a:cubicBezTo>
                  <a:cubicBezTo>
                    <a:pt x="3662" y="13027"/>
                    <a:pt x="4775" y="9890"/>
                    <a:pt x="5180" y="6177"/>
                  </a:cubicBezTo>
                  <a:cubicBezTo>
                    <a:pt x="5473" y="3507"/>
                    <a:pt x="5048" y="1587"/>
                    <a:pt x="4642" y="445"/>
                  </a:cubicBezTo>
                  <a:cubicBezTo>
                    <a:pt x="4627" y="405"/>
                    <a:pt x="4590" y="376"/>
                    <a:pt x="4547" y="373"/>
                  </a:cubicBezTo>
                  <a:cubicBezTo>
                    <a:pt x="4173" y="340"/>
                    <a:pt x="3793" y="329"/>
                    <a:pt x="3445" y="329"/>
                  </a:cubicBezTo>
                  <a:cubicBezTo>
                    <a:pt x="2801" y="329"/>
                    <a:pt x="2264" y="368"/>
                    <a:pt x="2101" y="382"/>
                  </a:cubicBezTo>
                  <a:cubicBezTo>
                    <a:pt x="2016" y="306"/>
                    <a:pt x="1796" y="138"/>
                    <a:pt x="1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5" name="Google Shape;1115;p58"/>
            <p:cNvSpPr/>
            <p:nvPr/>
          </p:nvSpPr>
          <p:spPr>
            <a:xfrm>
              <a:off x="3242100" y="238125"/>
              <a:ext cx="141325" cy="365575"/>
            </a:xfrm>
            <a:custGeom>
              <a:avLst/>
              <a:gdLst/>
              <a:ahLst/>
              <a:cxnLst/>
              <a:rect l="l" t="t" r="r" b="b"/>
              <a:pathLst>
                <a:path w="5653" h="14623" extrusionOk="0">
                  <a:moveTo>
                    <a:pt x="1426" y="221"/>
                  </a:moveTo>
                  <a:cubicBezTo>
                    <a:pt x="1929" y="394"/>
                    <a:pt x="2126" y="613"/>
                    <a:pt x="2126" y="613"/>
                  </a:cubicBezTo>
                  <a:cubicBezTo>
                    <a:pt x="2126" y="613"/>
                    <a:pt x="2735" y="557"/>
                    <a:pt x="3511" y="557"/>
                  </a:cubicBezTo>
                  <a:cubicBezTo>
                    <a:pt x="3855" y="557"/>
                    <a:pt x="4232" y="568"/>
                    <a:pt x="4603" y="600"/>
                  </a:cubicBezTo>
                  <a:cubicBezTo>
                    <a:pt x="4995" y="1695"/>
                    <a:pt x="5428" y="3615"/>
                    <a:pt x="5137" y="6282"/>
                  </a:cubicBezTo>
                  <a:cubicBezTo>
                    <a:pt x="4706" y="10223"/>
                    <a:pt x="3543" y="13169"/>
                    <a:pt x="2263" y="14401"/>
                  </a:cubicBezTo>
                  <a:cubicBezTo>
                    <a:pt x="1714" y="14208"/>
                    <a:pt x="1262" y="13813"/>
                    <a:pt x="1014" y="13212"/>
                  </a:cubicBezTo>
                  <a:cubicBezTo>
                    <a:pt x="177" y="11181"/>
                    <a:pt x="1203" y="8630"/>
                    <a:pt x="1203" y="8630"/>
                  </a:cubicBezTo>
                  <a:lnTo>
                    <a:pt x="838" y="1149"/>
                  </a:lnTo>
                  <a:cubicBezTo>
                    <a:pt x="838" y="1149"/>
                    <a:pt x="915" y="634"/>
                    <a:pt x="1422" y="221"/>
                  </a:cubicBezTo>
                  <a:close/>
                  <a:moveTo>
                    <a:pt x="1422" y="0"/>
                  </a:moveTo>
                  <a:cubicBezTo>
                    <a:pt x="1371" y="0"/>
                    <a:pt x="1322" y="18"/>
                    <a:pt x="1283" y="50"/>
                  </a:cubicBezTo>
                  <a:cubicBezTo>
                    <a:pt x="716" y="511"/>
                    <a:pt x="622" y="1092"/>
                    <a:pt x="618" y="1117"/>
                  </a:cubicBezTo>
                  <a:lnTo>
                    <a:pt x="980" y="8594"/>
                  </a:lnTo>
                  <a:cubicBezTo>
                    <a:pt x="838" y="8965"/>
                    <a:pt x="0" y="11333"/>
                    <a:pt x="808" y="13297"/>
                  </a:cubicBezTo>
                  <a:cubicBezTo>
                    <a:pt x="1072" y="13932"/>
                    <a:pt x="1550" y="14386"/>
                    <a:pt x="2190" y="14610"/>
                  </a:cubicBezTo>
                  <a:cubicBezTo>
                    <a:pt x="2214" y="14619"/>
                    <a:pt x="2239" y="14623"/>
                    <a:pt x="2264" y="14623"/>
                  </a:cubicBezTo>
                  <a:cubicBezTo>
                    <a:pt x="2320" y="14623"/>
                    <a:pt x="2375" y="14601"/>
                    <a:pt x="2417" y="14561"/>
                  </a:cubicBezTo>
                  <a:cubicBezTo>
                    <a:pt x="3823" y="13207"/>
                    <a:pt x="4950" y="10043"/>
                    <a:pt x="5357" y="6305"/>
                  </a:cubicBezTo>
                  <a:cubicBezTo>
                    <a:pt x="5652" y="3614"/>
                    <a:pt x="5224" y="1676"/>
                    <a:pt x="4812" y="526"/>
                  </a:cubicBezTo>
                  <a:cubicBezTo>
                    <a:pt x="4783" y="444"/>
                    <a:pt x="4710" y="386"/>
                    <a:pt x="4622" y="379"/>
                  </a:cubicBezTo>
                  <a:cubicBezTo>
                    <a:pt x="4285" y="350"/>
                    <a:pt x="3910" y="335"/>
                    <a:pt x="3511" y="335"/>
                  </a:cubicBezTo>
                  <a:cubicBezTo>
                    <a:pt x="2907" y="335"/>
                    <a:pt x="2407" y="368"/>
                    <a:pt x="2204" y="384"/>
                  </a:cubicBezTo>
                  <a:cubicBezTo>
                    <a:pt x="2092" y="292"/>
                    <a:pt x="1868" y="139"/>
                    <a:pt x="1498" y="12"/>
                  </a:cubicBezTo>
                  <a:cubicBezTo>
                    <a:pt x="1475" y="4"/>
                    <a:pt x="1450" y="0"/>
                    <a:pt x="1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6" name="Google Shape;1116;p58"/>
            <p:cNvSpPr/>
            <p:nvPr/>
          </p:nvSpPr>
          <p:spPr>
            <a:xfrm>
              <a:off x="3085050" y="238725"/>
              <a:ext cx="259375" cy="320275"/>
            </a:xfrm>
            <a:custGeom>
              <a:avLst/>
              <a:gdLst/>
              <a:ahLst/>
              <a:cxnLst/>
              <a:rect l="l" t="t" r="r" b="b"/>
              <a:pathLst>
                <a:path w="10375" h="12811" extrusionOk="0">
                  <a:moveTo>
                    <a:pt x="6332" y="0"/>
                  </a:moveTo>
                  <a:cubicBezTo>
                    <a:pt x="5991" y="0"/>
                    <a:pt x="5600" y="29"/>
                    <a:pt x="5154" y="99"/>
                  </a:cubicBezTo>
                  <a:cubicBezTo>
                    <a:pt x="4505" y="202"/>
                    <a:pt x="3845" y="546"/>
                    <a:pt x="3187" y="1074"/>
                  </a:cubicBezTo>
                  <a:cubicBezTo>
                    <a:pt x="2070" y="1972"/>
                    <a:pt x="976" y="3393"/>
                    <a:pt x="1" y="5050"/>
                  </a:cubicBezTo>
                  <a:lnTo>
                    <a:pt x="2456" y="5900"/>
                  </a:lnTo>
                  <a:cubicBezTo>
                    <a:pt x="2456" y="5900"/>
                    <a:pt x="3178" y="8424"/>
                    <a:pt x="2379" y="10318"/>
                  </a:cubicBezTo>
                  <a:cubicBezTo>
                    <a:pt x="2014" y="11186"/>
                    <a:pt x="2280" y="11916"/>
                    <a:pt x="2877" y="12353"/>
                  </a:cubicBezTo>
                  <a:cubicBezTo>
                    <a:pt x="3267" y="12645"/>
                    <a:pt x="3797" y="12810"/>
                    <a:pt x="4384" y="12810"/>
                  </a:cubicBezTo>
                  <a:cubicBezTo>
                    <a:pt x="4863" y="12810"/>
                    <a:pt x="5380" y="12700"/>
                    <a:pt x="5892" y="12457"/>
                  </a:cubicBezTo>
                  <a:cubicBezTo>
                    <a:pt x="7983" y="11452"/>
                    <a:pt x="10374" y="4814"/>
                    <a:pt x="8409" y="589"/>
                  </a:cubicBezTo>
                  <a:cubicBezTo>
                    <a:pt x="8409" y="589"/>
                    <a:pt x="7879" y="0"/>
                    <a:pt x="6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7" name="Google Shape;1117;p58"/>
            <p:cNvSpPr/>
            <p:nvPr/>
          </p:nvSpPr>
          <p:spPr>
            <a:xfrm>
              <a:off x="3195800" y="471925"/>
              <a:ext cx="431175" cy="312475"/>
            </a:xfrm>
            <a:custGeom>
              <a:avLst/>
              <a:gdLst/>
              <a:ahLst/>
              <a:cxnLst/>
              <a:rect l="l" t="t" r="r" b="b"/>
              <a:pathLst>
                <a:path w="17247" h="12499" extrusionOk="0">
                  <a:moveTo>
                    <a:pt x="16478" y="1"/>
                  </a:moveTo>
                  <a:cubicBezTo>
                    <a:pt x="15367" y="1"/>
                    <a:pt x="13385" y="279"/>
                    <a:pt x="12631" y="2147"/>
                  </a:cubicBezTo>
                  <a:cubicBezTo>
                    <a:pt x="11632" y="4619"/>
                    <a:pt x="11073" y="5255"/>
                    <a:pt x="9481" y="5732"/>
                  </a:cubicBezTo>
                  <a:cubicBezTo>
                    <a:pt x="9247" y="5802"/>
                    <a:pt x="8899" y="5872"/>
                    <a:pt x="8473" y="5957"/>
                  </a:cubicBezTo>
                  <a:cubicBezTo>
                    <a:pt x="5938" y="6468"/>
                    <a:pt x="662" y="7528"/>
                    <a:pt x="9" y="12373"/>
                  </a:cubicBezTo>
                  <a:cubicBezTo>
                    <a:pt x="1" y="12439"/>
                    <a:pt x="53" y="12498"/>
                    <a:pt x="120" y="12498"/>
                  </a:cubicBezTo>
                  <a:cubicBezTo>
                    <a:pt x="130" y="12498"/>
                    <a:pt x="140" y="12497"/>
                    <a:pt x="150" y="12495"/>
                  </a:cubicBezTo>
                  <a:cubicBezTo>
                    <a:pt x="14345" y="8386"/>
                    <a:pt x="14346" y="8313"/>
                    <a:pt x="14349" y="8205"/>
                  </a:cubicBezTo>
                  <a:cubicBezTo>
                    <a:pt x="14349" y="8196"/>
                    <a:pt x="14348" y="8187"/>
                    <a:pt x="14346" y="8178"/>
                  </a:cubicBezTo>
                  <a:cubicBezTo>
                    <a:pt x="14462" y="7829"/>
                    <a:pt x="16160" y="5201"/>
                    <a:pt x="17246" y="3531"/>
                  </a:cubicBezTo>
                  <a:lnTo>
                    <a:pt x="17246" y="149"/>
                  </a:lnTo>
                  <a:cubicBezTo>
                    <a:pt x="17246" y="94"/>
                    <a:pt x="17205" y="47"/>
                    <a:pt x="17151" y="39"/>
                  </a:cubicBezTo>
                  <a:cubicBezTo>
                    <a:pt x="17151" y="39"/>
                    <a:pt x="16885" y="1"/>
                    <a:pt x="16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8" name="Google Shape;1118;p58"/>
            <p:cNvSpPr/>
            <p:nvPr/>
          </p:nvSpPr>
          <p:spPr>
            <a:xfrm>
              <a:off x="3192825" y="469175"/>
              <a:ext cx="436900" cy="318000"/>
            </a:xfrm>
            <a:custGeom>
              <a:avLst/>
              <a:gdLst/>
              <a:ahLst/>
              <a:cxnLst/>
              <a:rect l="l" t="t" r="r" b="b"/>
              <a:pathLst>
                <a:path w="17476" h="12720" extrusionOk="0">
                  <a:moveTo>
                    <a:pt x="16598" y="223"/>
                  </a:moveTo>
                  <a:cubicBezTo>
                    <a:pt x="16995" y="223"/>
                    <a:pt x="17254" y="260"/>
                    <a:pt x="17254" y="260"/>
                  </a:cubicBezTo>
                  <a:lnTo>
                    <a:pt x="17254" y="3641"/>
                  </a:lnTo>
                  <a:cubicBezTo>
                    <a:pt x="17254" y="3641"/>
                    <a:pt x="14194" y="8257"/>
                    <a:pt x="14355" y="8311"/>
                  </a:cubicBezTo>
                  <a:cubicBezTo>
                    <a:pt x="14517" y="8365"/>
                    <a:pt x="239" y="12497"/>
                    <a:pt x="239" y="12497"/>
                  </a:cubicBezTo>
                  <a:lnTo>
                    <a:pt x="239" y="12497"/>
                  </a:lnTo>
                  <a:cubicBezTo>
                    <a:pt x="991" y="6916"/>
                    <a:pt x="8022" y="6432"/>
                    <a:pt x="9632" y="5949"/>
                  </a:cubicBezTo>
                  <a:cubicBezTo>
                    <a:pt x="11242" y="5467"/>
                    <a:pt x="11833" y="4822"/>
                    <a:pt x="12852" y="2299"/>
                  </a:cubicBezTo>
                  <a:cubicBezTo>
                    <a:pt x="13590" y="475"/>
                    <a:pt x="15563" y="223"/>
                    <a:pt x="16598" y="223"/>
                  </a:cubicBezTo>
                  <a:close/>
                  <a:moveTo>
                    <a:pt x="16598" y="0"/>
                  </a:moveTo>
                  <a:cubicBezTo>
                    <a:pt x="15457" y="0"/>
                    <a:pt x="13426" y="289"/>
                    <a:pt x="12647" y="2216"/>
                  </a:cubicBezTo>
                  <a:cubicBezTo>
                    <a:pt x="11665" y="4646"/>
                    <a:pt x="11118" y="5272"/>
                    <a:pt x="9569" y="5736"/>
                  </a:cubicBezTo>
                  <a:cubicBezTo>
                    <a:pt x="9343" y="5804"/>
                    <a:pt x="9002" y="5873"/>
                    <a:pt x="8570" y="5960"/>
                  </a:cubicBezTo>
                  <a:cubicBezTo>
                    <a:pt x="6010" y="6475"/>
                    <a:pt x="682" y="7546"/>
                    <a:pt x="19" y="12468"/>
                  </a:cubicBezTo>
                  <a:cubicBezTo>
                    <a:pt x="1" y="12605"/>
                    <a:pt x="109" y="12720"/>
                    <a:pt x="238" y="12720"/>
                  </a:cubicBezTo>
                  <a:cubicBezTo>
                    <a:pt x="259" y="12720"/>
                    <a:pt x="280" y="12717"/>
                    <a:pt x="301" y="12711"/>
                  </a:cubicBezTo>
                  <a:cubicBezTo>
                    <a:pt x="14573" y="8580"/>
                    <a:pt x="14574" y="8539"/>
                    <a:pt x="14579" y="8317"/>
                  </a:cubicBezTo>
                  <a:lnTo>
                    <a:pt x="14579" y="8303"/>
                  </a:lnTo>
                  <a:cubicBezTo>
                    <a:pt x="14751" y="7881"/>
                    <a:pt x="16406" y="5325"/>
                    <a:pt x="17439" y="3765"/>
                  </a:cubicBezTo>
                  <a:cubicBezTo>
                    <a:pt x="17464" y="3728"/>
                    <a:pt x="17476" y="3686"/>
                    <a:pt x="17476" y="3642"/>
                  </a:cubicBezTo>
                  <a:lnTo>
                    <a:pt x="17476" y="260"/>
                  </a:lnTo>
                  <a:cubicBezTo>
                    <a:pt x="17476" y="149"/>
                    <a:pt x="17395" y="55"/>
                    <a:pt x="17286" y="39"/>
                  </a:cubicBezTo>
                  <a:cubicBezTo>
                    <a:pt x="17275" y="38"/>
                    <a:pt x="17006" y="0"/>
                    <a:pt x="16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9" name="Google Shape;1119;p58"/>
            <p:cNvSpPr/>
            <p:nvPr/>
          </p:nvSpPr>
          <p:spPr>
            <a:xfrm>
              <a:off x="3150250" y="472400"/>
              <a:ext cx="530300" cy="373700"/>
            </a:xfrm>
            <a:custGeom>
              <a:avLst/>
              <a:gdLst/>
              <a:ahLst/>
              <a:cxnLst/>
              <a:rect l="l" t="t" r="r" b="b"/>
              <a:pathLst>
                <a:path w="21212" h="14948" extrusionOk="0">
                  <a:moveTo>
                    <a:pt x="18901" y="1"/>
                  </a:moveTo>
                  <a:cubicBezTo>
                    <a:pt x="18859" y="1"/>
                    <a:pt x="18816" y="2"/>
                    <a:pt x="18773" y="5"/>
                  </a:cubicBezTo>
                  <a:lnTo>
                    <a:pt x="18236" y="45"/>
                  </a:lnTo>
                  <a:cubicBezTo>
                    <a:pt x="17467" y="98"/>
                    <a:pt x="16838" y="675"/>
                    <a:pt x="16716" y="1436"/>
                  </a:cubicBezTo>
                  <a:lnTo>
                    <a:pt x="16144" y="4987"/>
                  </a:lnTo>
                  <a:cubicBezTo>
                    <a:pt x="16029" y="5694"/>
                    <a:pt x="15475" y="6250"/>
                    <a:pt x="14766" y="6365"/>
                  </a:cubicBezTo>
                  <a:cubicBezTo>
                    <a:pt x="11958" y="6807"/>
                    <a:pt x="4864" y="8246"/>
                    <a:pt x="1476" y="11755"/>
                  </a:cubicBezTo>
                  <a:cubicBezTo>
                    <a:pt x="867" y="12382"/>
                    <a:pt x="531" y="12896"/>
                    <a:pt x="407" y="13309"/>
                  </a:cubicBezTo>
                  <a:cubicBezTo>
                    <a:pt x="1" y="14638"/>
                    <a:pt x="1760" y="14947"/>
                    <a:pt x="3486" y="14947"/>
                  </a:cubicBezTo>
                  <a:cubicBezTo>
                    <a:pt x="4989" y="14947"/>
                    <a:pt x="6466" y="14713"/>
                    <a:pt x="6466" y="14713"/>
                  </a:cubicBezTo>
                  <a:lnTo>
                    <a:pt x="8793" y="14326"/>
                  </a:lnTo>
                  <a:lnTo>
                    <a:pt x="9012" y="14293"/>
                  </a:lnTo>
                  <a:cubicBezTo>
                    <a:pt x="9056" y="14284"/>
                    <a:pt x="9094" y="14279"/>
                    <a:pt x="9136" y="14275"/>
                  </a:cubicBezTo>
                  <a:lnTo>
                    <a:pt x="16325" y="13652"/>
                  </a:lnTo>
                  <a:cubicBezTo>
                    <a:pt x="16822" y="13609"/>
                    <a:pt x="17275" y="13347"/>
                    <a:pt x="17558" y="12935"/>
                  </a:cubicBezTo>
                  <a:lnTo>
                    <a:pt x="20890" y="8049"/>
                  </a:lnTo>
                  <a:cubicBezTo>
                    <a:pt x="21113" y="7720"/>
                    <a:pt x="21212" y="7323"/>
                    <a:pt x="21169" y="6929"/>
                  </a:cubicBezTo>
                  <a:lnTo>
                    <a:pt x="20894" y="4519"/>
                  </a:lnTo>
                  <a:lnTo>
                    <a:pt x="20614" y="2072"/>
                  </a:lnTo>
                  <a:lnTo>
                    <a:pt x="20546" y="1475"/>
                  </a:lnTo>
                  <a:cubicBezTo>
                    <a:pt x="20453" y="630"/>
                    <a:pt x="19737" y="1"/>
                    <a:pt x="1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0" name="Google Shape;1120;p58"/>
            <p:cNvSpPr/>
            <p:nvPr/>
          </p:nvSpPr>
          <p:spPr>
            <a:xfrm>
              <a:off x="2901275" y="521375"/>
              <a:ext cx="782125" cy="1381425"/>
            </a:xfrm>
            <a:custGeom>
              <a:avLst/>
              <a:gdLst/>
              <a:ahLst/>
              <a:cxnLst/>
              <a:rect l="l" t="t" r="r" b="b"/>
              <a:pathLst>
                <a:path w="31285" h="55257" extrusionOk="0">
                  <a:moveTo>
                    <a:pt x="30573" y="1"/>
                  </a:moveTo>
                  <a:cubicBezTo>
                    <a:pt x="30522" y="1"/>
                    <a:pt x="30476" y="37"/>
                    <a:pt x="30465" y="87"/>
                  </a:cubicBezTo>
                  <a:cubicBezTo>
                    <a:pt x="30093" y="1710"/>
                    <a:pt x="29308" y="4634"/>
                    <a:pt x="28220" y="5972"/>
                  </a:cubicBezTo>
                  <a:cubicBezTo>
                    <a:pt x="28110" y="6107"/>
                    <a:pt x="27996" y="6237"/>
                    <a:pt x="27874" y="6360"/>
                  </a:cubicBezTo>
                  <a:cubicBezTo>
                    <a:pt x="26562" y="7723"/>
                    <a:pt x="24518" y="8683"/>
                    <a:pt x="21628" y="9300"/>
                  </a:cubicBezTo>
                  <a:cubicBezTo>
                    <a:pt x="21086" y="9415"/>
                    <a:pt x="20332" y="9552"/>
                    <a:pt x="19249" y="9728"/>
                  </a:cubicBezTo>
                  <a:lnTo>
                    <a:pt x="17828" y="9960"/>
                  </a:lnTo>
                  <a:cubicBezTo>
                    <a:pt x="15629" y="10317"/>
                    <a:pt x="13354" y="10686"/>
                    <a:pt x="12735" y="10952"/>
                  </a:cubicBezTo>
                  <a:cubicBezTo>
                    <a:pt x="12150" y="11201"/>
                    <a:pt x="11387" y="11252"/>
                    <a:pt x="10849" y="11252"/>
                  </a:cubicBezTo>
                  <a:cubicBezTo>
                    <a:pt x="10639" y="11252"/>
                    <a:pt x="10470" y="11245"/>
                    <a:pt x="10374" y="11239"/>
                  </a:cubicBezTo>
                  <a:lnTo>
                    <a:pt x="10302" y="11235"/>
                  </a:lnTo>
                  <a:lnTo>
                    <a:pt x="6295" y="10088"/>
                  </a:lnTo>
                  <a:cubicBezTo>
                    <a:pt x="6285" y="10085"/>
                    <a:pt x="6275" y="10084"/>
                    <a:pt x="6265" y="10084"/>
                  </a:cubicBezTo>
                  <a:cubicBezTo>
                    <a:pt x="6156" y="10084"/>
                    <a:pt x="6113" y="10224"/>
                    <a:pt x="6201" y="10285"/>
                  </a:cubicBezTo>
                  <a:lnTo>
                    <a:pt x="8584" y="11942"/>
                  </a:lnTo>
                  <a:lnTo>
                    <a:pt x="11927" y="13338"/>
                  </a:lnTo>
                  <a:cubicBezTo>
                    <a:pt x="11646" y="14275"/>
                    <a:pt x="9380" y="21863"/>
                    <a:pt x="8305" y="25550"/>
                  </a:cubicBezTo>
                  <a:cubicBezTo>
                    <a:pt x="7792" y="27312"/>
                    <a:pt x="7089" y="30084"/>
                    <a:pt x="6408" y="32763"/>
                  </a:cubicBezTo>
                  <a:cubicBezTo>
                    <a:pt x="5547" y="36152"/>
                    <a:pt x="4733" y="39353"/>
                    <a:pt x="4301" y="40573"/>
                  </a:cubicBezTo>
                  <a:cubicBezTo>
                    <a:pt x="3736" y="42158"/>
                    <a:pt x="1474" y="49105"/>
                    <a:pt x="258" y="52837"/>
                  </a:cubicBezTo>
                  <a:lnTo>
                    <a:pt x="10" y="53600"/>
                  </a:lnTo>
                  <a:cubicBezTo>
                    <a:pt x="0" y="53630"/>
                    <a:pt x="3" y="53662"/>
                    <a:pt x="20" y="53690"/>
                  </a:cubicBezTo>
                  <a:cubicBezTo>
                    <a:pt x="36" y="53717"/>
                    <a:pt x="63" y="53736"/>
                    <a:pt x="93" y="53743"/>
                  </a:cubicBezTo>
                  <a:cubicBezTo>
                    <a:pt x="93" y="53743"/>
                    <a:pt x="7404" y="55257"/>
                    <a:pt x="7412" y="55257"/>
                  </a:cubicBezTo>
                  <a:cubicBezTo>
                    <a:pt x="7458" y="55256"/>
                    <a:pt x="7499" y="55228"/>
                    <a:pt x="7516" y="55184"/>
                  </a:cubicBezTo>
                  <a:cubicBezTo>
                    <a:pt x="7556" y="55075"/>
                    <a:pt x="11627" y="44119"/>
                    <a:pt x="14815" y="26047"/>
                  </a:cubicBezTo>
                  <a:cubicBezTo>
                    <a:pt x="16436" y="20079"/>
                    <a:pt x="17752" y="15634"/>
                    <a:pt x="18836" y="12467"/>
                  </a:cubicBezTo>
                  <a:cubicBezTo>
                    <a:pt x="18836" y="12467"/>
                    <a:pt x="19068" y="12431"/>
                    <a:pt x="19106" y="12426"/>
                  </a:cubicBezTo>
                  <a:lnTo>
                    <a:pt x="26294" y="11804"/>
                  </a:lnTo>
                  <a:cubicBezTo>
                    <a:pt x="26824" y="11759"/>
                    <a:pt x="27307" y="11478"/>
                    <a:pt x="27608" y="11039"/>
                  </a:cubicBezTo>
                  <a:lnTo>
                    <a:pt x="30940" y="6153"/>
                  </a:lnTo>
                  <a:cubicBezTo>
                    <a:pt x="31178" y="5802"/>
                    <a:pt x="31285" y="5378"/>
                    <a:pt x="31238" y="4956"/>
                  </a:cubicBezTo>
                  <a:lnTo>
                    <a:pt x="30683" y="98"/>
                  </a:lnTo>
                  <a:cubicBezTo>
                    <a:pt x="30676" y="46"/>
                    <a:pt x="30633" y="4"/>
                    <a:pt x="30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1" name="Google Shape;1121;p58"/>
            <p:cNvSpPr/>
            <p:nvPr/>
          </p:nvSpPr>
          <p:spPr>
            <a:xfrm>
              <a:off x="2897850" y="518600"/>
              <a:ext cx="788375" cy="1387000"/>
            </a:xfrm>
            <a:custGeom>
              <a:avLst/>
              <a:gdLst/>
              <a:ahLst/>
              <a:cxnLst/>
              <a:rect l="l" t="t" r="r" b="b"/>
              <a:pathLst>
                <a:path w="31535" h="55480" extrusionOk="0">
                  <a:moveTo>
                    <a:pt x="30709" y="221"/>
                  </a:moveTo>
                  <a:lnTo>
                    <a:pt x="30710" y="224"/>
                  </a:lnTo>
                  <a:lnTo>
                    <a:pt x="30990" y="2671"/>
                  </a:lnTo>
                  <a:lnTo>
                    <a:pt x="31265" y="5080"/>
                  </a:lnTo>
                  <a:cubicBezTo>
                    <a:pt x="31308" y="5474"/>
                    <a:pt x="31209" y="5872"/>
                    <a:pt x="30986" y="6201"/>
                  </a:cubicBezTo>
                  <a:lnTo>
                    <a:pt x="27654" y="11087"/>
                  </a:lnTo>
                  <a:cubicBezTo>
                    <a:pt x="27371" y="11499"/>
                    <a:pt x="26918" y="11761"/>
                    <a:pt x="26421" y="11804"/>
                  </a:cubicBezTo>
                  <a:lnTo>
                    <a:pt x="19232" y="12427"/>
                  </a:lnTo>
                  <a:cubicBezTo>
                    <a:pt x="19190" y="12431"/>
                    <a:pt x="19152" y="12436"/>
                    <a:pt x="19108" y="12445"/>
                  </a:cubicBezTo>
                  <a:lnTo>
                    <a:pt x="18889" y="12478"/>
                  </a:lnTo>
                  <a:cubicBezTo>
                    <a:pt x="17682" y="16000"/>
                    <a:pt x="16266" y="20900"/>
                    <a:pt x="14843" y="26129"/>
                  </a:cubicBezTo>
                  <a:cubicBezTo>
                    <a:pt x="11619" y="44409"/>
                    <a:pt x="7548" y="55256"/>
                    <a:pt x="7548" y="55256"/>
                  </a:cubicBezTo>
                  <a:lnTo>
                    <a:pt x="252" y="53744"/>
                  </a:lnTo>
                  <a:cubicBezTo>
                    <a:pt x="1413" y="50185"/>
                    <a:pt x="3937" y="42417"/>
                    <a:pt x="4542" y="40720"/>
                  </a:cubicBezTo>
                  <a:cubicBezTo>
                    <a:pt x="5328" y="38504"/>
                    <a:pt x="7402" y="29629"/>
                    <a:pt x="8549" y="25691"/>
                  </a:cubicBezTo>
                  <a:cubicBezTo>
                    <a:pt x="9695" y="21757"/>
                    <a:pt x="12199" y="13385"/>
                    <a:pt x="12199" y="13385"/>
                  </a:cubicBezTo>
                  <a:lnTo>
                    <a:pt x="8763" y="11950"/>
                  </a:lnTo>
                  <a:lnTo>
                    <a:pt x="6402" y="10306"/>
                  </a:lnTo>
                  <a:lnTo>
                    <a:pt x="10408" y="11452"/>
                  </a:lnTo>
                  <a:cubicBezTo>
                    <a:pt x="10408" y="11452"/>
                    <a:pt x="10443" y="11456"/>
                    <a:pt x="10503" y="11461"/>
                  </a:cubicBezTo>
                  <a:cubicBezTo>
                    <a:pt x="10601" y="11466"/>
                    <a:pt x="10772" y="11474"/>
                    <a:pt x="10986" y="11474"/>
                  </a:cubicBezTo>
                  <a:cubicBezTo>
                    <a:pt x="11516" y="11474"/>
                    <a:pt x="12308" y="11424"/>
                    <a:pt x="12915" y="11163"/>
                  </a:cubicBezTo>
                  <a:cubicBezTo>
                    <a:pt x="13654" y="10846"/>
                    <a:pt x="16836" y="10374"/>
                    <a:pt x="19403" y="9948"/>
                  </a:cubicBezTo>
                  <a:cubicBezTo>
                    <a:pt x="20322" y="9797"/>
                    <a:pt x="21164" y="9652"/>
                    <a:pt x="21787" y="9519"/>
                  </a:cubicBezTo>
                  <a:cubicBezTo>
                    <a:pt x="23982" y="9050"/>
                    <a:pt x="26484" y="8213"/>
                    <a:pt x="28091" y="6547"/>
                  </a:cubicBezTo>
                  <a:cubicBezTo>
                    <a:pt x="28215" y="6421"/>
                    <a:pt x="28332" y="6289"/>
                    <a:pt x="28443" y="6152"/>
                  </a:cubicBezTo>
                  <a:cubicBezTo>
                    <a:pt x="29547" y="4795"/>
                    <a:pt x="30336" y="1853"/>
                    <a:pt x="30709" y="221"/>
                  </a:cubicBezTo>
                  <a:close/>
                  <a:moveTo>
                    <a:pt x="30709" y="0"/>
                  </a:moveTo>
                  <a:cubicBezTo>
                    <a:pt x="30606" y="0"/>
                    <a:pt x="30517" y="72"/>
                    <a:pt x="30494" y="172"/>
                  </a:cubicBezTo>
                  <a:cubicBezTo>
                    <a:pt x="30125" y="1788"/>
                    <a:pt x="29344" y="4694"/>
                    <a:pt x="28272" y="6014"/>
                  </a:cubicBezTo>
                  <a:cubicBezTo>
                    <a:pt x="28166" y="6145"/>
                    <a:pt x="28053" y="6272"/>
                    <a:pt x="27934" y="6392"/>
                  </a:cubicBezTo>
                  <a:cubicBezTo>
                    <a:pt x="26635" y="7741"/>
                    <a:pt x="24610" y="8691"/>
                    <a:pt x="21741" y="9304"/>
                  </a:cubicBezTo>
                  <a:cubicBezTo>
                    <a:pt x="21207" y="9418"/>
                    <a:pt x="20453" y="9553"/>
                    <a:pt x="19368" y="9731"/>
                  </a:cubicBezTo>
                  <a:cubicBezTo>
                    <a:pt x="18911" y="9807"/>
                    <a:pt x="18435" y="9884"/>
                    <a:pt x="17957" y="9961"/>
                  </a:cubicBezTo>
                  <a:cubicBezTo>
                    <a:pt x="15644" y="10336"/>
                    <a:pt x="13460" y="10689"/>
                    <a:pt x="12828" y="10961"/>
                  </a:cubicBezTo>
                  <a:cubicBezTo>
                    <a:pt x="12262" y="11204"/>
                    <a:pt x="11514" y="11255"/>
                    <a:pt x="10986" y="11255"/>
                  </a:cubicBezTo>
                  <a:cubicBezTo>
                    <a:pt x="10778" y="11255"/>
                    <a:pt x="10611" y="11247"/>
                    <a:pt x="10516" y="11240"/>
                  </a:cubicBezTo>
                  <a:lnTo>
                    <a:pt x="10435" y="11234"/>
                  </a:lnTo>
                  <a:lnTo>
                    <a:pt x="6462" y="10093"/>
                  </a:lnTo>
                  <a:cubicBezTo>
                    <a:pt x="6442" y="10088"/>
                    <a:pt x="6422" y="10085"/>
                    <a:pt x="6401" y="10085"/>
                  </a:cubicBezTo>
                  <a:cubicBezTo>
                    <a:pt x="6184" y="10085"/>
                    <a:pt x="6097" y="10365"/>
                    <a:pt x="6274" y="10489"/>
                  </a:cubicBezTo>
                  <a:lnTo>
                    <a:pt x="8637" y="12134"/>
                  </a:lnTo>
                  <a:cubicBezTo>
                    <a:pt x="8649" y="12143"/>
                    <a:pt x="8663" y="12151"/>
                    <a:pt x="8677" y="12156"/>
                  </a:cubicBezTo>
                  <a:lnTo>
                    <a:pt x="11929" y="13514"/>
                  </a:lnTo>
                  <a:cubicBezTo>
                    <a:pt x="11548" y="14787"/>
                    <a:pt x="9373" y="22072"/>
                    <a:pt x="8335" y="25632"/>
                  </a:cubicBezTo>
                  <a:cubicBezTo>
                    <a:pt x="7822" y="27397"/>
                    <a:pt x="7117" y="30170"/>
                    <a:pt x="6435" y="32851"/>
                  </a:cubicBezTo>
                  <a:cubicBezTo>
                    <a:pt x="5576" y="36237"/>
                    <a:pt x="4764" y="39433"/>
                    <a:pt x="4333" y="40649"/>
                  </a:cubicBezTo>
                  <a:cubicBezTo>
                    <a:pt x="3771" y="42222"/>
                    <a:pt x="1525" y="49121"/>
                    <a:pt x="318" y="52827"/>
                  </a:cubicBezTo>
                  <a:lnTo>
                    <a:pt x="41" y="53678"/>
                  </a:lnTo>
                  <a:cubicBezTo>
                    <a:pt x="1" y="53803"/>
                    <a:pt x="78" y="53936"/>
                    <a:pt x="208" y="53963"/>
                  </a:cubicBezTo>
                  <a:lnTo>
                    <a:pt x="7503" y="55475"/>
                  </a:lnTo>
                  <a:cubicBezTo>
                    <a:pt x="7518" y="55478"/>
                    <a:pt x="7532" y="55479"/>
                    <a:pt x="7548" y="55479"/>
                  </a:cubicBezTo>
                  <a:cubicBezTo>
                    <a:pt x="7641" y="55479"/>
                    <a:pt x="7723" y="55422"/>
                    <a:pt x="7756" y="55336"/>
                  </a:cubicBezTo>
                  <a:cubicBezTo>
                    <a:pt x="7796" y="55228"/>
                    <a:pt x="11870" y="44260"/>
                    <a:pt x="15061" y="26169"/>
                  </a:cubicBezTo>
                  <a:cubicBezTo>
                    <a:pt x="16644" y="20352"/>
                    <a:pt x="17989" y="15808"/>
                    <a:pt x="19055" y="12678"/>
                  </a:cubicBezTo>
                  <a:lnTo>
                    <a:pt x="19141" y="12665"/>
                  </a:lnTo>
                  <a:cubicBezTo>
                    <a:pt x="19178" y="12657"/>
                    <a:pt x="19216" y="12653"/>
                    <a:pt x="19253" y="12649"/>
                  </a:cubicBezTo>
                  <a:lnTo>
                    <a:pt x="26440" y="12025"/>
                  </a:lnTo>
                  <a:cubicBezTo>
                    <a:pt x="27004" y="11978"/>
                    <a:pt x="27516" y="11680"/>
                    <a:pt x="27837" y="11214"/>
                  </a:cubicBezTo>
                  <a:lnTo>
                    <a:pt x="31169" y="6325"/>
                  </a:lnTo>
                  <a:cubicBezTo>
                    <a:pt x="31423" y="5954"/>
                    <a:pt x="31534" y="5503"/>
                    <a:pt x="31485" y="5056"/>
                  </a:cubicBezTo>
                  <a:lnTo>
                    <a:pt x="31210" y="2646"/>
                  </a:lnTo>
                  <a:lnTo>
                    <a:pt x="30931" y="198"/>
                  </a:lnTo>
                  <a:cubicBezTo>
                    <a:pt x="30917" y="91"/>
                    <a:pt x="30830" y="8"/>
                    <a:pt x="30723" y="2"/>
                  </a:cubicBezTo>
                  <a:lnTo>
                    <a:pt x="30710" y="2"/>
                  </a:lnTo>
                  <a:lnTo>
                    <a:pt x="307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2" name="Google Shape;1122;p58"/>
            <p:cNvSpPr/>
            <p:nvPr/>
          </p:nvSpPr>
          <p:spPr>
            <a:xfrm>
              <a:off x="3081775" y="262800"/>
              <a:ext cx="132475" cy="287575"/>
            </a:xfrm>
            <a:custGeom>
              <a:avLst/>
              <a:gdLst/>
              <a:ahLst/>
              <a:cxnLst/>
              <a:rect l="l" t="t" r="r" b="b"/>
              <a:pathLst>
                <a:path w="5299" h="11503" extrusionOk="0">
                  <a:moveTo>
                    <a:pt x="3314" y="0"/>
                  </a:moveTo>
                  <a:cubicBezTo>
                    <a:pt x="3290" y="0"/>
                    <a:pt x="3267" y="9"/>
                    <a:pt x="3249" y="24"/>
                  </a:cubicBezTo>
                  <a:cubicBezTo>
                    <a:pt x="2187" y="879"/>
                    <a:pt x="1074" y="2264"/>
                    <a:pt x="35" y="4031"/>
                  </a:cubicBezTo>
                  <a:cubicBezTo>
                    <a:pt x="1" y="4091"/>
                    <a:pt x="29" y="4169"/>
                    <a:pt x="95" y="4192"/>
                  </a:cubicBezTo>
                  <a:lnTo>
                    <a:pt x="2495" y="5022"/>
                  </a:lnTo>
                  <a:cubicBezTo>
                    <a:pt x="2593" y="5400"/>
                    <a:pt x="3118" y="7629"/>
                    <a:pt x="2408" y="9313"/>
                  </a:cubicBezTo>
                  <a:cubicBezTo>
                    <a:pt x="2050" y="10163"/>
                    <a:pt x="2250" y="10973"/>
                    <a:pt x="2944" y="11481"/>
                  </a:cubicBezTo>
                  <a:cubicBezTo>
                    <a:pt x="2962" y="11494"/>
                    <a:pt x="2985" y="11502"/>
                    <a:pt x="3008" y="11502"/>
                  </a:cubicBezTo>
                  <a:cubicBezTo>
                    <a:pt x="3032" y="11502"/>
                    <a:pt x="3054" y="11496"/>
                    <a:pt x="3072" y="11482"/>
                  </a:cubicBezTo>
                  <a:cubicBezTo>
                    <a:pt x="3962" y="10852"/>
                    <a:pt x="4508" y="10300"/>
                    <a:pt x="4696" y="9845"/>
                  </a:cubicBezTo>
                  <a:cubicBezTo>
                    <a:pt x="5161" y="8719"/>
                    <a:pt x="5298" y="6486"/>
                    <a:pt x="5095" y="3388"/>
                  </a:cubicBezTo>
                  <a:cubicBezTo>
                    <a:pt x="4954" y="1268"/>
                    <a:pt x="4078" y="383"/>
                    <a:pt x="3370" y="13"/>
                  </a:cubicBezTo>
                  <a:cubicBezTo>
                    <a:pt x="3354" y="4"/>
                    <a:pt x="3336" y="0"/>
                    <a:pt x="3318" y="0"/>
                  </a:cubicBezTo>
                  <a:cubicBezTo>
                    <a:pt x="3317" y="0"/>
                    <a:pt x="3315" y="0"/>
                    <a:pt x="3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3" name="Google Shape;1123;p58"/>
            <p:cNvSpPr/>
            <p:nvPr/>
          </p:nvSpPr>
          <p:spPr>
            <a:xfrm>
              <a:off x="3078500" y="260000"/>
              <a:ext cx="138550" cy="293125"/>
            </a:xfrm>
            <a:custGeom>
              <a:avLst/>
              <a:gdLst/>
              <a:ahLst/>
              <a:cxnLst/>
              <a:rect l="l" t="t" r="r" b="b"/>
              <a:pathLst>
                <a:path w="5542" h="11725" extrusionOk="0">
                  <a:moveTo>
                    <a:pt x="3449" y="223"/>
                  </a:moveTo>
                  <a:cubicBezTo>
                    <a:pt x="4059" y="541"/>
                    <a:pt x="4973" y="1365"/>
                    <a:pt x="5115" y="3507"/>
                  </a:cubicBezTo>
                  <a:cubicBezTo>
                    <a:pt x="5330" y="6766"/>
                    <a:pt x="5153" y="8874"/>
                    <a:pt x="4724" y="9914"/>
                  </a:cubicBezTo>
                  <a:cubicBezTo>
                    <a:pt x="4505" y="10447"/>
                    <a:pt x="3787" y="11043"/>
                    <a:pt x="3138" y="11502"/>
                  </a:cubicBezTo>
                  <a:cubicBezTo>
                    <a:pt x="2542" y="11065"/>
                    <a:pt x="2276" y="10335"/>
                    <a:pt x="2641" y="9467"/>
                  </a:cubicBezTo>
                  <a:cubicBezTo>
                    <a:pt x="3439" y="7573"/>
                    <a:pt x="2718" y="5049"/>
                    <a:pt x="2718" y="5049"/>
                  </a:cubicBezTo>
                  <a:lnTo>
                    <a:pt x="263" y="4199"/>
                  </a:lnTo>
                  <a:cubicBezTo>
                    <a:pt x="1237" y="2542"/>
                    <a:pt x="2332" y="1121"/>
                    <a:pt x="3449" y="223"/>
                  </a:cubicBezTo>
                  <a:close/>
                  <a:moveTo>
                    <a:pt x="3448" y="0"/>
                  </a:moveTo>
                  <a:lnTo>
                    <a:pt x="3449" y="2"/>
                  </a:lnTo>
                  <a:cubicBezTo>
                    <a:pt x="3448" y="2"/>
                    <a:pt x="3446" y="2"/>
                    <a:pt x="3445" y="2"/>
                  </a:cubicBezTo>
                  <a:cubicBezTo>
                    <a:pt x="3396" y="2"/>
                    <a:pt x="3347" y="19"/>
                    <a:pt x="3309" y="50"/>
                  </a:cubicBezTo>
                  <a:cubicBezTo>
                    <a:pt x="2237" y="912"/>
                    <a:pt x="1117" y="2308"/>
                    <a:pt x="71" y="4087"/>
                  </a:cubicBezTo>
                  <a:cubicBezTo>
                    <a:pt x="1" y="4207"/>
                    <a:pt x="58" y="4362"/>
                    <a:pt x="190" y="4408"/>
                  </a:cubicBezTo>
                  <a:lnTo>
                    <a:pt x="2533" y="5220"/>
                  </a:lnTo>
                  <a:cubicBezTo>
                    <a:pt x="2656" y="5717"/>
                    <a:pt x="3104" y="7802"/>
                    <a:pt x="2437" y="9381"/>
                  </a:cubicBezTo>
                  <a:cubicBezTo>
                    <a:pt x="2058" y="10281"/>
                    <a:pt x="2272" y="11141"/>
                    <a:pt x="3008" y="11681"/>
                  </a:cubicBezTo>
                  <a:cubicBezTo>
                    <a:pt x="3047" y="11710"/>
                    <a:pt x="3093" y="11725"/>
                    <a:pt x="3139" y="11725"/>
                  </a:cubicBezTo>
                  <a:cubicBezTo>
                    <a:pt x="3184" y="11725"/>
                    <a:pt x="3229" y="11711"/>
                    <a:pt x="3267" y="11684"/>
                  </a:cubicBezTo>
                  <a:cubicBezTo>
                    <a:pt x="4174" y="11041"/>
                    <a:pt x="4733" y="10474"/>
                    <a:pt x="4928" y="9999"/>
                  </a:cubicBezTo>
                  <a:cubicBezTo>
                    <a:pt x="5400" y="8857"/>
                    <a:pt x="5541" y="6607"/>
                    <a:pt x="5335" y="3492"/>
                  </a:cubicBezTo>
                  <a:cubicBezTo>
                    <a:pt x="5192" y="1321"/>
                    <a:pt x="4286" y="409"/>
                    <a:pt x="3551" y="25"/>
                  </a:cubicBezTo>
                  <a:cubicBezTo>
                    <a:pt x="3520" y="9"/>
                    <a:pt x="3484" y="0"/>
                    <a:pt x="3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4" name="Google Shape;1124;p58"/>
            <p:cNvSpPr/>
            <p:nvPr/>
          </p:nvSpPr>
          <p:spPr>
            <a:xfrm>
              <a:off x="2597975" y="1781825"/>
              <a:ext cx="809775" cy="1756150"/>
            </a:xfrm>
            <a:custGeom>
              <a:avLst/>
              <a:gdLst/>
              <a:ahLst/>
              <a:cxnLst/>
              <a:rect l="l" t="t" r="r" b="b"/>
              <a:pathLst>
                <a:path w="32391" h="70246" extrusionOk="0">
                  <a:moveTo>
                    <a:pt x="1952" y="0"/>
                  </a:moveTo>
                  <a:cubicBezTo>
                    <a:pt x="1901" y="0"/>
                    <a:pt x="1856" y="35"/>
                    <a:pt x="1843" y="86"/>
                  </a:cubicBezTo>
                  <a:cubicBezTo>
                    <a:pt x="1171" y="2926"/>
                    <a:pt x="556" y="5714"/>
                    <a:pt x="12" y="8376"/>
                  </a:cubicBezTo>
                  <a:cubicBezTo>
                    <a:pt x="1" y="8431"/>
                    <a:pt x="32" y="8485"/>
                    <a:pt x="85" y="8504"/>
                  </a:cubicBezTo>
                  <a:lnTo>
                    <a:pt x="11193" y="12349"/>
                  </a:lnTo>
                  <a:lnTo>
                    <a:pt x="10779" y="16899"/>
                  </a:lnTo>
                  <a:lnTo>
                    <a:pt x="3996" y="17851"/>
                  </a:lnTo>
                  <a:cubicBezTo>
                    <a:pt x="3869" y="17876"/>
                    <a:pt x="3877" y="18058"/>
                    <a:pt x="4005" y="18073"/>
                  </a:cubicBezTo>
                  <a:lnTo>
                    <a:pt x="10641" y="18481"/>
                  </a:lnTo>
                  <a:lnTo>
                    <a:pt x="3630" y="22914"/>
                  </a:lnTo>
                  <a:cubicBezTo>
                    <a:pt x="3537" y="22973"/>
                    <a:pt x="3579" y="23119"/>
                    <a:pt x="3689" y="23119"/>
                  </a:cubicBezTo>
                  <a:cubicBezTo>
                    <a:pt x="3703" y="23119"/>
                    <a:pt x="3715" y="23116"/>
                    <a:pt x="3727" y="23112"/>
                  </a:cubicBezTo>
                  <a:lnTo>
                    <a:pt x="10163" y="20791"/>
                  </a:lnTo>
                  <a:lnTo>
                    <a:pt x="14240" y="35753"/>
                  </a:lnTo>
                  <a:cubicBezTo>
                    <a:pt x="14455" y="35968"/>
                    <a:pt x="15231" y="38702"/>
                    <a:pt x="15689" y="40440"/>
                  </a:cubicBezTo>
                  <a:lnTo>
                    <a:pt x="11203" y="42328"/>
                  </a:lnTo>
                  <a:lnTo>
                    <a:pt x="5835" y="42435"/>
                  </a:lnTo>
                  <a:cubicBezTo>
                    <a:pt x="5704" y="42436"/>
                    <a:pt x="5684" y="42624"/>
                    <a:pt x="5811" y="42653"/>
                  </a:cubicBezTo>
                  <a:lnTo>
                    <a:pt x="11192" y="43943"/>
                  </a:lnTo>
                  <a:lnTo>
                    <a:pt x="16912" y="44579"/>
                  </a:lnTo>
                  <a:lnTo>
                    <a:pt x="20111" y="57567"/>
                  </a:lnTo>
                  <a:lnTo>
                    <a:pt x="19699" y="63633"/>
                  </a:lnTo>
                  <a:lnTo>
                    <a:pt x="16695" y="68225"/>
                  </a:lnTo>
                  <a:lnTo>
                    <a:pt x="15093" y="70062"/>
                  </a:lnTo>
                  <a:cubicBezTo>
                    <a:pt x="15030" y="70134"/>
                    <a:pt x="15082" y="70246"/>
                    <a:pt x="15177" y="70246"/>
                  </a:cubicBezTo>
                  <a:cubicBezTo>
                    <a:pt x="15187" y="70246"/>
                    <a:pt x="15196" y="70245"/>
                    <a:pt x="15206" y="70242"/>
                  </a:cubicBezTo>
                  <a:lnTo>
                    <a:pt x="23034" y="68097"/>
                  </a:lnTo>
                  <a:lnTo>
                    <a:pt x="28509" y="67023"/>
                  </a:lnTo>
                  <a:cubicBezTo>
                    <a:pt x="28565" y="67012"/>
                    <a:pt x="28603" y="66961"/>
                    <a:pt x="28598" y="66905"/>
                  </a:cubicBezTo>
                  <a:cubicBezTo>
                    <a:pt x="28594" y="66849"/>
                    <a:pt x="28548" y="66805"/>
                    <a:pt x="28491" y="66803"/>
                  </a:cubicBezTo>
                  <a:lnTo>
                    <a:pt x="21378" y="66592"/>
                  </a:lnTo>
                  <a:lnTo>
                    <a:pt x="19866" y="66941"/>
                  </a:lnTo>
                  <a:lnTo>
                    <a:pt x="25228" y="63137"/>
                  </a:lnTo>
                  <a:lnTo>
                    <a:pt x="32335" y="57576"/>
                  </a:lnTo>
                  <a:cubicBezTo>
                    <a:pt x="32380" y="57541"/>
                    <a:pt x="32391" y="57478"/>
                    <a:pt x="32361" y="57430"/>
                  </a:cubicBezTo>
                  <a:cubicBezTo>
                    <a:pt x="31057" y="55328"/>
                    <a:pt x="29739" y="53580"/>
                    <a:pt x="28326" y="52085"/>
                  </a:cubicBezTo>
                  <a:cubicBezTo>
                    <a:pt x="28305" y="52064"/>
                    <a:pt x="28239" y="52038"/>
                    <a:pt x="28209" y="52038"/>
                  </a:cubicBezTo>
                  <a:lnTo>
                    <a:pt x="28199" y="52041"/>
                  </a:lnTo>
                  <a:cubicBezTo>
                    <a:pt x="26620" y="41251"/>
                    <a:pt x="22822" y="30548"/>
                    <a:pt x="19907" y="23545"/>
                  </a:cubicBezTo>
                  <a:lnTo>
                    <a:pt x="20719" y="21655"/>
                  </a:lnTo>
                  <a:cubicBezTo>
                    <a:pt x="20738" y="21609"/>
                    <a:pt x="20725" y="21555"/>
                    <a:pt x="20687" y="21524"/>
                  </a:cubicBezTo>
                  <a:lnTo>
                    <a:pt x="19403" y="20512"/>
                  </a:lnTo>
                  <a:lnTo>
                    <a:pt x="20282" y="19093"/>
                  </a:lnTo>
                  <a:cubicBezTo>
                    <a:pt x="20318" y="19035"/>
                    <a:pt x="20293" y="18959"/>
                    <a:pt x="20230" y="18932"/>
                  </a:cubicBezTo>
                  <a:lnTo>
                    <a:pt x="18058" y="18037"/>
                  </a:lnTo>
                  <a:cubicBezTo>
                    <a:pt x="19658" y="14615"/>
                    <a:pt x="20779" y="10740"/>
                    <a:pt x="21688" y="5494"/>
                  </a:cubicBezTo>
                  <a:cubicBezTo>
                    <a:pt x="21699" y="5437"/>
                    <a:pt x="21663" y="5382"/>
                    <a:pt x="21608" y="5367"/>
                  </a:cubicBezTo>
                  <a:lnTo>
                    <a:pt x="1980" y="4"/>
                  </a:lnTo>
                  <a:cubicBezTo>
                    <a:pt x="1970" y="1"/>
                    <a:pt x="1961" y="0"/>
                    <a:pt x="1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5" name="Google Shape;1125;p58"/>
            <p:cNvSpPr/>
            <p:nvPr/>
          </p:nvSpPr>
          <p:spPr>
            <a:xfrm>
              <a:off x="2595000" y="1779050"/>
              <a:ext cx="815875" cy="1761725"/>
            </a:xfrm>
            <a:custGeom>
              <a:avLst/>
              <a:gdLst/>
              <a:ahLst/>
              <a:cxnLst/>
              <a:rect l="l" t="t" r="r" b="b"/>
              <a:pathLst>
                <a:path w="32635" h="70469" extrusionOk="0">
                  <a:moveTo>
                    <a:pt x="2070" y="222"/>
                  </a:moveTo>
                  <a:lnTo>
                    <a:pt x="21698" y="5586"/>
                  </a:lnTo>
                  <a:cubicBezTo>
                    <a:pt x="20900" y="10192"/>
                    <a:pt x="19825" y="14392"/>
                    <a:pt x="18026" y="18206"/>
                  </a:cubicBezTo>
                  <a:lnTo>
                    <a:pt x="20307" y="19146"/>
                  </a:lnTo>
                  <a:lnTo>
                    <a:pt x="19374" y="20649"/>
                  </a:lnTo>
                  <a:lnTo>
                    <a:pt x="20736" y="21722"/>
                  </a:lnTo>
                  <a:lnTo>
                    <a:pt x="19925" y="23612"/>
                  </a:lnTo>
                  <a:cubicBezTo>
                    <a:pt x="22951" y="30977"/>
                    <a:pt x="26675" y="41579"/>
                    <a:pt x="28224" y="52279"/>
                  </a:cubicBezTo>
                  <a:cubicBezTo>
                    <a:pt x="28257" y="52279"/>
                    <a:pt x="28296" y="52261"/>
                    <a:pt x="28328" y="52261"/>
                  </a:cubicBezTo>
                  <a:cubicBezTo>
                    <a:pt x="28329" y="52261"/>
                    <a:pt x="28331" y="52261"/>
                    <a:pt x="28332" y="52261"/>
                  </a:cubicBezTo>
                  <a:cubicBezTo>
                    <a:pt x="28345" y="52261"/>
                    <a:pt x="28357" y="52266"/>
                    <a:pt x="28366" y="52275"/>
                  </a:cubicBezTo>
                  <a:cubicBezTo>
                    <a:pt x="29913" y="53912"/>
                    <a:pt x="31222" y="55723"/>
                    <a:pt x="32386" y="57600"/>
                  </a:cubicBezTo>
                  <a:lnTo>
                    <a:pt x="25279" y="63161"/>
                  </a:lnTo>
                  <a:lnTo>
                    <a:pt x="19463" y="67285"/>
                  </a:lnTo>
                  <a:lnTo>
                    <a:pt x="19463" y="67285"/>
                  </a:lnTo>
                  <a:lnTo>
                    <a:pt x="21521" y="66810"/>
                  </a:lnTo>
                  <a:lnTo>
                    <a:pt x="28608" y="67026"/>
                  </a:lnTo>
                  <a:lnTo>
                    <a:pt x="23132" y="68099"/>
                  </a:lnTo>
                  <a:lnTo>
                    <a:pt x="15296" y="70246"/>
                  </a:lnTo>
                  <a:lnTo>
                    <a:pt x="16898" y="68409"/>
                  </a:lnTo>
                  <a:lnTo>
                    <a:pt x="19912" y="63805"/>
                  </a:lnTo>
                  <a:lnTo>
                    <a:pt x="20342" y="57686"/>
                  </a:lnTo>
                  <a:lnTo>
                    <a:pt x="17120" y="44589"/>
                  </a:lnTo>
                  <a:lnTo>
                    <a:pt x="11323" y="43945"/>
                  </a:lnTo>
                  <a:lnTo>
                    <a:pt x="5956" y="42657"/>
                  </a:lnTo>
                  <a:lnTo>
                    <a:pt x="11323" y="42549"/>
                  </a:lnTo>
                  <a:lnTo>
                    <a:pt x="15940" y="40617"/>
                  </a:lnTo>
                  <a:cubicBezTo>
                    <a:pt x="15940" y="40617"/>
                    <a:pt x="14759" y="36108"/>
                    <a:pt x="14437" y="35786"/>
                  </a:cubicBezTo>
                  <a:lnTo>
                    <a:pt x="10357" y="20756"/>
                  </a:lnTo>
                  <a:lnTo>
                    <a:pt x="3808" y="23119"/>
                  </a:lnTo>
                  <a:lnTo>
                    <a:pt x="11108" y="18502"/>
                  </a:lnTo>
                  <a:lnTo>
                    <a:pt x="4131" y="18073"/>
                  </a:lnTo>
                  <a:lnTo>
                    <a:pt x="11001" y="17107"/>
                  </a:lnTo>
                  <a:lnTo>
                    <a:pt x="11430" y="12383"/>
                  </a:lnTo>
                  <a:lnTo>
                    <a:pt x="240" y="8511"/>
                  </a:lnTo>
                  <a:cubicBezTo>
                    <a:pt x="709" y="6218"/>
                    <a:pt x="1318" y="3404"/>
                    <a:pt x="2070" y="222"/>
                  </a:cubicBezTo>
                  <a:close/>
                  <a:moveTo>
                    <a:pt x="2070" y="1"/>
                  </a:moveTo>
                  <a:cubicBezTo>
                    <a:pt x="1967" y="1"/>
                    <a:pt x="1877" y="71"/>
                    <a:pt x="1854" y="171"/>
                  </a:cubicBezTo>
                  <a:cubicBezTo>
                    <a:pt x="1181" y="3022"/>
                    <a:pt x="565" y="5813"/>
                    <a:pt x="22" y="8466"/>
                  </a:cubicBezTo>
                  <a:cubicBezTo>
                    <a:pt x="0" y="8575"/>
                    <a:pt x="63" y="8684"/>
                    <a:pt x="168" y="8720"/>
                  </a:cubicBezTo>
                  <a:lnTo>
                    <a:pt x="11194" y="12536"/>
                  </a:lnTo>
                  <a:lnTo>
                    <a:pt x="10796" y="16911"/>
                  </a:lnTo>
                  <a:lnTo>
                    <a:pt x="4100" y="17854"/>
                  </a:lnTo>
                  <a:cubicBezTo>
                    <a:pt x="3988" y="17870"/>
                    <a:pt x="3907" y="17968"/>
                    <a:pt x="3911" y="18081"/>
                  </a:cubicBezTo>
                  <a:cubicBezTo>
                    <a:pt x="3916" y="18194"/>
                    <a:pt x="4004" y="18285"/>
                    <a:pt x="4117" y="18294"/>
                  </a:cubicBezTo>
                  <a:lnTo>
                    <a:pt x="10410" y="18681"/>
                  </a:lnTo>
                  <a:lnTo>
                    <a:pt x="3690" y="22931"/>
                  </a:lnTo>
                  <a:cubicBezTo>
                    <a:pt x="3594" y="22991"/>
                    <a:pt x="3559" y="23114"/>
                    <a:pt x="3609" y="23216"/>
                  </a:cubicBezTo>
                  <a:cubicBezTo>
                    <a:pt x="3647" y="23294"/>
                    <a:pt x="3725" y="23340"/>
                    <a:pt x="3808" y="23340"/>
                  </a:cubicBezTo>
                  <a:cubicBezTo>
                    <a:pt x="3833" y="23340"/>
                    <a:pt x="3859" y="23336"/>
                    <a:pt x="3884" y="23327"/>
                  </a:cubicBezTo>
                  <a:lnTo>
                    <a:pt x="10206" y="21047"/>
                  </a:lnTo>
                  <a:lnTo>
                    <a:pt x="14222" y="35844"/>
                  </a:lnTo>
                  <a:cubicBezTo>
                    <a:pt x="14232" y="35882"/>
                    <a:pt x="14252" y="35916"/>
                    <a:pt x="14279" y="35942"/>
                  </a:cubicBezTo>
                  <a:cubicBezTo>
                    <a:pt x="14463" y="36166"/>
                    <a:pt x="15123" y="38394"/>
                    <a:pt x="15676" y="40486"/>
                  </a:cubicBezTo>
                  <a:lnTo>
                    <a:pt x="11276" y="42328"/>
                  </a:lnTo>
                  <a:lnTo>
                    <a:pt x="5952" y="42435"/>
                  </a:lnTo>
                  <a:cubicBezTo>
                    <a:pt x="5840" y="42438"/>
                    <a:pt x="5747" y="42521"/>
                    <a:pt x="5736" y="42633"/>
                  </a:cubicBezTo>
                  <a:cubicBezTo>
                    <a:pt x="5724" y="42744"/>
                    <a:pt x="5795" y="42847"/>
                    <a:pt x="5905" y="42872"/>
                  </a:cubicBezTo>
                  <a:lnTo>
                    <a:pt x="11272" y="44161"/>
                  </a:lnTo>
                  <a:lnTo>
                    <a:pt x="16943" y="44792"/>
                  </a:lnTo>
                  <a:lnTo>
                    <a:pt x="20118" y="57705"/>
                  </a:lnTo>
                  <a:lnTo>
                    <a:pt x="19694" y="63732"/>
                  </a:lnTo>
                  <a:lnTo>
                    <a:pt x="16712" y="68287"/>
                  </a:lnTo>
                  <a:lnTo>
                    <a:pt x="15128" y="70099"/>
                  </a:lnTo>
                  <a:cubicBezTo>
                    <a:pt x="14997" y="70248"/>
                    <a:pt x="15112" y="70468"/>
                    <a:pt x="15291" y="70468"/>
                  </a:cubicBezTo>
                  <a:cubicBezTo>
                    <a:pt x="15311" y="70468"/>
                    <a:pt x="15332" y="70466"/>
                    <a:pt x="15354" y="70460"/>
                  </a:cubicBezTo>
                  <a:lnTo>
                    <a:pt x="23191" y="68313"/>
                  </a:lnTo>
                  <a:lnTo>
                    <a:pt x="28649" y="67243"/>
                  </a:lnTo>
                  <a:cubicBezTo>
                    <a:pt x="28760" y="67221"/>
                    <a:pt x="28837" y="67120"/>
                    <a:pt x="28828" y="67007"/>
                  </a:cubicBezTo>
                  <a:cubicBezTo>
                    <a:pt x="28818" y="66895"/>
                    <a:pt x="28726" y="66807"/>
                    <a:pt x="28613" y="66803"/>
                  </a:cubicBezTo>
                  <a:lnTo>
                    <a:pt x="21528" y="66589"/>
                  </a:lnTo>
                  <a:lnTo>
                    <a:pt x="21521" y="66589"/>
                  </a:lnTo>
                  <a:cubicBezTo>
                    <a:pt x="21504" y="66589"/>
                    <a:pt x="21488" y="66591"/>
                    <a:pt x="21472" y="66594"/>
                  </a:cubicBezTo>
                  <a:lnTo>
                    <a:pt x="20507" y="66817"/>
                  </a:lnTo>
                  <a:lnTo>
                    <a:pt x="25408" y="63342"/>
                  </a:lnTo>
                  <a:lnTo>
                    <a:pt x="32522" y="57775"/>
                  </a:lnTo>
                  <a:cubicBezTo>
                    <a:pt x="32612" y="57705"/>
                    <a:pt x="32634" y="57579"/>
                    <a:pt x="32575" y="57483"/>
                  </a:cubicBezTo>
                  <a:cubicBezTo>
                    <a:pt x="31266" y="55373"/>
                    <a:pt x="29943" y="53620"/>
                    <a:pt x="28527" y="52123"/>
                  </a:cubicBezTo>
                  <a:cubicBezTo>
                    <a:pt x="28496" y="52093"/>
                    <a:pt x="28457" y="52070"/>
                    <a:pt x="28415" y="52057"/>
                  </a:cubicBezTo>
                  <a:cubicBezTo>
                    <a:pt x="26836" y="41326"/>
                    <a:pt x="23069" y="30692"/>
                    <a:pt x="20164" y="23614"/>
                  </a:cubicBezTo>
                  <a:lnTo>
                    <a:pt x="20939" y="21811"/>
                  </a:lnTo>
                  <a:cubicBezTo>
                    <a:pt x="20979" y="21718"/>
                    <a:pt x="20951" y="21611"/>
                    <a:pt x="20873" y="21548"/>
                  </a:cubicBezTo>
                  <a:lnTo>
                    <a:pt x="19667" y="20598"/>
                  </a:lnTo>
                  <a:lnTo>
                    <a:pt x="20495" y="19264"/>
                  </a:lnTo>
                  <a:cubicBezTo>
                    <a:pt x="20566" y="19147"/>
                    <a:pt x="20517" y="18994"/>
                    <a:pt x="20391" y="18942"/>
                  </a:cubicBezTo>
                  <a:lnTo>
                    <a:pt x="18325" y="18090"/>
                  </a:lnTo>
                  <a:cubicBezTo>
                    <a:pt x="19903" y="14685"/>
                    <a:pt x="21014" y="10828"/>
                    <a:pt x="21916" y="5624"/>
                  </a:cubicBezTo>
                  <a:cubicBezTo>
                    <a:pt x="21935" y="5512"/>
                    <a:pt x="21866" y="5402"/>
                    <a:pt x="21756" y="5372"/>
                  </a:cubicBezTo>
                  <a:lnTo>
                    <a:pt x="2128" y="9"/>
                  </a:lnTo>
                  <a:cubicBezTo>
                    <a:pt x="2109" y="3"/>
                    <a:pt x="2090" y="1"/>
                    <a:pt x="2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6" name="Google Shape;1126;p58"/>
            <p:cNvSpPr/>
            <p:nvPr/>
          </p:nvSpPr>
          <p:spPr>
            <a:xfrm>
              <a:off x="2955475" y="3773950"/>
              <a:ext cx="197525" cy="259675"/>
            </a:xfrm>
            <a:custGeom>
              <a:avLst/>
              <a:gdLst/>
              <a:ahLst/>
              <a:cxnLst/>
              <a:rect l="l" t="t" r="r" b="b"/>
              <a:pathLst>
                <a:path w="7901" h="10387" extrusionOk="0">
                  <a:moveTo>
                    <a:pt x="1521" y="1"/>
                  </a:moveTo>
                  <a:cubicBezTo>
                    <a:pt x="1503" y="1"/>
                    <a:pt x="1487" y="5"/>
                    <a:pt x="1471" y="12"/>
                  </a:cubicBezTo>
                  <a:cubicBezTo>
                    <a:pt x="1440" y="28"/>
                    <a:pt x="1418" y="56"/>
                    <a:pt x="1411" y="89"/>
                  </a:cubicBezTo>
                  <a:lnTo>
                    <a:pt x="1372" y="277"/>
                  </a:lnTo>
                  <a:cubicBezTo>
                    <a:pt x="911" y="2428"/>
                    <a:pt x="444" y="4759"/>
                    <a:pt x="0" y="7292"/>
                  </a:cubicBezTo>
                  <a:lnTo>
                    <a:pt x="2217" y="10341"/>
                  </a:lnTo>
                  <a:cubicBezTo>
                    <a:pt x="2237" y="10369"/>
                    <a:pt x="2271" y="10387"/>
                    <a:pt x="2307" y="10387"/>
                  </a:cubicBezTo>
                  <a:cubicBezTo>
                    <a:pt x="2373" y="10386"/>
                    <a:pt x="2423" y="10329"/>
                    <a:pt x="2416" y="10263"/>
                  </a:cubicBezTo>
                  <a:lnTo>
                    <a:pt x="1742" y="4576"/>
                  </a:lnTo>
                  <a:lnTo>
                    <a:pt x="1742" y="4576"/>
                  </a:lnTo>
                  <a:lnTo>
                    <a:pt x="6379" y="9348"/>
                  </a:lnTo>
                  <a:cubicBezTo>
                    <a:pt x="6403" y="9373"/>
                    <a:pt x="6430" y="9383"/>
                    <a:pt x="6457" y="9383"/>
                  </a:cubicBezTo>
                  <a:cubicBezTo>
                    <a:pt x="6534" y="9383"/>
                    <a:pt x="6604" y="9298"/>
                    <a:pt x="6553" y="9214"/>
                  </a:cubicBezTo>
                  <a:lnTo>
                    <a:pt x="2663" y="2822"/>
                  </a:lnTo>
                  <a:lnTo>
                    <a:pt x="2663" y="2822"/>
                  </a:lnTo>
                  <a:cubicBezTo>
                    <a:pt x="2664" y="2822"/>
                    <a:pt x="7743" y="3370"/>
                    <a:pt x="7747" y="3370"/>
                  </a:cubicBezTo>
                  <a:cubicBezTo>
                    <a:pt x="7748" y="3370"/>
                    <a:pt x="7748" y="3370"/>
                    <a:pt x="7749" y="3370"/>
                  </a:cubicBezTo>
                  <a:cubicBezTo>
                    <a:pt x="7864" y="3370"/>
                    <a:pt x="7900" y="3213"/>
                    <a:pt x="7797" y="3161"/>
                  </a:cubicBezTo>
                  <a:lnTo>
                    <a:pt x="1570" y="13"/>
                  </a:lnTo>
                  <a:cubicBezTo>
                    <a:pt x="1554" y="5"/>
                    <a:pt x="1537" y="1"/>
                    <a:pt x="1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7" name="Google Shape;1127;p58"/>
            <p:cNvSpPr/>
            <p:nvPr/>
          </p:nvSpPr>
          <p:spPr>
            <a:xfrm>
              <a:off x="2952000" y="3771200"/>
              <a:ext cx="203125" cy="265200"/>
            </a:xfrm>
            <a:custGeom>
              <a:avLst/>
              <a:gdLst/>
              <a:ahLst/>
              <a:cxnLst/>
              <a:rect l="l" t="t" r="r" b="b"/>
              <a:pathLst>
                <a:path w="8125" h="10608" extrusionOk="0">
                  <a:moveTo>
                    <a:pt x="1660" y="222"/>
                  </a:moveTo>
                  <a:lnTo>
                    <a:pt x="7885" y="3369"/>
                  </a:lnTo>
                  <a:lnTo>
                    <a:pt x="7885" y="3369"/>
                  </a:lnTo>
                  <a:lnTo>
                    <a:pt x="2591" y="2798"/>
                  </a:lnTo>
                  <a:lnTo>
                    <a:pt x="6597" y="9381"/>
                  </a:lnTo>
                  <a:lnTo>
                    <a:pt x="1732" y="4374"/>
                  </a:lnTo>
                  <a:lnTo>
                    <a:pt x="1732" y="4374"/>
                  </a:lnTo>
                  <a:lnTo>
                    <a:pt x="2446" y="10385"/>
                  </a:lnTo>
                  <a:lnTo>
                    <a:pt x="230" y="7337"/>
                  </a:lnTo>
                  <a:cubicBezTo>
                    <a:pt x="1023" y="3133"/>
                    <a:pt x="1616" y="433"/>
                    <a:pt x="1660" y="222"/>
                  </a:cubicBezTo>
                  <a:close/>
                  <a:moveTo>
                    <a:pt x="1660" y="0"/>
                  </a:moveTo>
                  <a:cubicBezTo>
                    <a:pt x="1553" y="0"/>
                    <a:pt x="1463" y="74"/>
                    <a:pt x="1442" y="177"/>
                  </a:cubicBezTo>
                  <a:lnTo>
                    <a:pt x="1403" y="364"/>
                  </a:lnTo>
                  <a:cubicBezTo>
                    <a:pt x="943" y="2514"/>
                    <a:pt x="474" y="4846"/>
                    <a:pt x="12" y="7296"/>
                  </a:cubicBezTo>
                  <a:cubicBezTo>
                    <a:pt x="0" y="7355"/>
                    <a:pt x="14" y="7418"/>
                    <a:pt x="50" y="7467"/>
                  </a:cubicBezTo>
                  <a:lnTo>
                    <a:pt x="2266" y="10516"/>
                  </a:lnTo>
                  <a:cubicBezTo>
                    <a:pt x="2308" y="10575"/>
                    <a:pt x="2376" y="10607"/>
                    <a:pt x="2445" y="10607"/>
                  </a:cubicBezTo>
                  <a:cubicBezTo>
                    <a:pt x="2472" y="10607"/>
                    <a:pt x="2500" y="10602"/>
                    <a:pt x="2526" y="10592"/>
                  </a:cubicBezTo>
                  <a:cubicBezTo>
                    <a:pt x="2620" y="10555"/>
                    <a:pt x="2677" y="10460"/>
                    <a:pt x="2666" y="10359"/>
                  </a:cubicBezTo>
                  <a:lnTo>
                    <a:pt x="2030" y="4998"/>
                  </a:lnTo>
                  <a:lnTo>
                    <a:pt x="6438" y="9535"/>
                  </a:lnTo>
                  <a:cubicBezTo>
                    <a:pt x="6482" y="9580"/>
                    <a:pt x="6540" y="9602"/>
                    <a:pt x="6598" y="9602"/>
                  </a:cubicBezTo>
                  <a:cubicBezTo>
                    <a:pt x="6646" y="9602"/>
                    <a:pt x="6693" y="9587"/>
                    <a:pt x="6734" y="9557"/>
                  </a:cubicBezTo>
                  <a:cubicBezTo>
                    <a:pt x="6823" y="9487"/>
                    <a:pt x="6845" y="9362"/>
                    <a:pt x="6787" y="9266"/>
                  </a:cubicBezTo>
                  <a:lnTo>
                    <a:pt x="3015" y="3067"/>
                  </a:lnTo>
                  <a:lnTo>
                    <a:pt x="7862" y="3589"/>
                  </a:lnTo>
                  <a:cubicBezTo>
                    <a:pt x="7870" y="3590"/>
                    <a:pt x="7877" y="3590"/>
                    <a:pt x="7886" y="3590"/>
                  </a:cubicBezTo>
                  <a:cubicBezTo>
                    <a:pt x="7988" y="3590"/>
                    <a:pt x="8076" y="3520"/>
                    <a:pt x="8101" y="3420"/>
                  </a:cubicBezTo>
                  <a:cubicBezTo>
                    <a:pt x="8125" y="3321"/>
                    <a:pt x="8076" y="3218"/>
                    <a:pt x="7986" y="3171"/>
                  </a:cubicBezTo>
                  <a:lnTo>
                    <a:pt x="1759" y="24"/>
                  </a:lnTo>
                  <a:cubicBezTo>
                    <a:pt x="1728" y="8"/>
                    <a:pt x="1694" y="0"/>
                    <a:pt x="16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" name="Google Shape;1128;p58"/>
            <p:cNvSpPr/>
            <p:nvPr/>
          </p:nvSpPr>
          <p:spPr>
            <a:xfrm>
              <a:off x="2709700" y="3004550"/>
              <a:ext cx="275000" cy="202500"/>
            </a:xfrm>
            <a:custGeom>
              <a:avLst/>
              <a:gdLst/>
              <a:ahLst/>
              <a:cxnLst/>
              <a:rect l="l" t="t" r="r" b="b"/>
              <a:pathLst>
                <a:path w="11000" h="8100" extrusionOk="0">
                  <a:moveTo>
                    <a:pt x="10849" y="1"/>
                  </a:moveTo>
                  <a:cubicBezTo>
                    <a:pt x="10835" y="1"/>
                    <a:pt x="10822" y="3"/>
                    <a:pt x="10809" y="9"/>
                  </a:cubicBezTo>
                  <a:lnTo>
                    <a:pt x="5295" y="2151"/>
                  </a:lnTo>
                  <a:lnTo>
                    <a:pt x="155" y="812"/>
                  </a:lnTo>
                  <a:cubicBezTo>
                    <a:pt x="145" y="809"/>
                    <a:pt x="136" y="808"/>
                    <a:pt x="127" y="808"/>
                  </a:cubicBezTo>
                  <a:cubicBezTo>
                    <a:pt x="53" y="808"/>
                    <a:pt x="1" y="878"/>
                    <a:pt x="20" y="948"/>
                  </a:cubicBezTo>
                  <a:cubicBezTo>
                    <a:pt x="667" y="3328"/>
                    <a:pt x="1356" y="5708"/>
                    <a:pt x="2069" y="8020"/>
                  </a:cubicBezTo>
                  <a:cubicBezTo>
                    <a:pt x="2084" y="8066"/>
                    <a:pt x="2126" y="8098"/>
                    <a:pt x="2175" y="8098"/>
                  </a:cubicBezTo>
                  <a:lnTo>
                    <a:pt x="4408" y="8099"/>
                  </a:lnTo>
                  <a:cubicBezTo>
                    <a:pt x="4426" y="8098"/>
                    <a:pt x="4445" y="8094"/>
                    <a:pt x="4461" y="8085"/>
                  </a:cubicBezTo>
                  <a:lnTo>
                    <a:pt x="7613" y="6367"/>
                  </a:lnTo>
                  <a:cubicBezTo>
                    <a:pt x="7713" y="6313"/>
                    <a:pt x="7675" y="6159"/>
                    <a:pt x="7560" y="6159"/>
                  </a:cubicBezTo>
                  <a:cubicBezTo>
                    <a:pt x="7560" y="6159"/>
                    <a:pt x="7559" y="6159"/>
                    <a:pt x="7559" y="6159"/>
                  </a:cubicBezTo>
                  <a:lnTo>
                    <a:pt x="4337" y="6327"/>
                  </a:lnTo>
                  <a:lnTo>
                    <a:pt x="2803" y="5049"/>
                  </a:lnTo>
                  <a:lnTo>
                    <a:pt x="5914" y="4490"/>
                  </a:lnTo>
                  <a:lnTo>
                    <a:pt x="10921" y="197"/>
                  </a:lnTo>
                  <a:cubicBezTo>
                    <a:pt x="10999" y="128"/>
                    <a:pt x="10951" y="1"/>
                    <a:pt x="10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9" name="Google Shape;1129;p58"/>
            <p:cNvSpPr/>
            <p:nvPr/>
          </p:nvSpPr>
          <p:spPr>
            <a:xfrm>
              <a:off x="2706575" y="3001800"/>
              <a:ext cx="281875" cy="207975"/>
            </a:xfrm>
            <a:custGeom>
              <a:avLst/>
              <a:gdLst/>
              <a:ahLst/>
              <a:cxnLst/>
              <a:rect l="l" t="t" r="r" b="b"/>
              <a:pathLst>
                <a:path w="11275" h="8319" extrusionOk="0">
                  <a:moveTo>
                    <a:pt x="10974" y="0"/>
                  </a:moveTo>
                  <a:cubicBezTo>
                    <a:pt x="10974" y="0"/>
                    <a:pt x="10974" y="0"/>
                    <a:pt x="10974" y="0"/>
                  </a:cubicBezTo>
                  <a:lnTo>
                    <a:pt x="10974" y="0"/>
                  </a:lnTo>
                  <a:cubicBezTo>
                    <a:pt x="10974" y="0"/>
                    <a:pt x="10974" y="0"/>
                    <a:pt x="10975" y="0"/>
                  </a:cubicBezTo>
                  <a:close/>
                  <a:moveTo>
                    <a:pt x="10975" y="222"/>
                  </a:moveTo>
                  <a:lnTo>
                    <a:pt x="5968" y="4516"/>
                  </a:lnTo>
                  <a:lnTo>
                    <a:pt x="2674" y="5091"/>
                  </a:lnTo>
                  <a:lnTo>
                    <a:pt x="4392" y="6521"/>
                  </a:lnTo>
                  <a:lnTo>
                    <a:pt x="7684" y="6379"/>
                  </a:lnTo>
                  <a:lnTo>
                    <a:pt x="4533" y="8096"/>
                  </a:lnTo>
                  <a:lnTo>
                    <a:pt x="2300" y="8096"/>
                  </a:lnTo>
                  <a:cubicBezTo>
                    <a:pt x="1587" y="5782"/>
                    <a:pt x="901" y="3412"/>
                    <a:pt x="252" y="1029"/>
                  </a:cubicBezTo>
                  <a:lnTo>
                    <a:pt x="252" y="1029"/>
                  </a:lnTo>
                  <a:lnTo>
                    <a:pt x="5392" y="2368"/>
                  </a:lnTo>
                  <a:lnTo>
                    <a:pt x="10975" y="222"/>
                  </a:lnTo>
                  <a:close/>
                  <a:moveTo>
                    <a:pt x="10974" y="0"/>
                  </a:moveTo>
                  <a:lnTo>
                    <a:pt x="10974" y="0"/>
                  </a:lnTo>
                  <a:cubicBezTo>
                    <a:pt x="10947" y="0"/>
                    <a:pt x="10921" y="5"/>
                    <a:pt x="10895" y="15"/>
                  </a:cubicBezTo>
                  <a:lnTo>
                    <a:pt x="5380" y="2136"/>
                  </a:lnTo>
                  <a:lnTo>
                    <a:pt x="308" y="814"/>
                  </a:lnTo>
                  <a:cubicBezTo>
                    <a:pt x="290" y="810"/>
                    <a:pt x="271" y="808"/>
                    <a:pt x="252" y="808"/>
                  </a:cubicBezTo>
                  <a:cubicBezTo>
                    <a:pt x="107" y="808"/>
                    <a:pt x="0" y="946"/>
                    <a:pt x="38" y="1087"/>
                  </a:cubicBezTo>
                  <a:cubicBezTo>
                    <a:pt x="686" y="3466"/>
                    <a:pt x="1376" y="5847"/>
                    <a:pt x="2089" y="8162"/>
                  </a:cubicBezTo>
                  <a:cubicBezTo>
                    <a:pt x="2117" y="8255"/>
                    <a:pt x="2203" y="8319"/>
                    <a:pt x="2300" y="8319"/>
                  </a:cubicBezTo>
                  <a:lnTo>
                    <a:pt x="4533" y="8319"/>
                  </a:lnTo>
                  <a:cubicBezTo>
                    <a:pt x="4570" y="8319"/>
                    <a:pt x="4607" y="8309"/>
                    <a:pt x="4639" y="8292"/>
                  </a:cubicBezTo>
                  <a:lnTo>
                    <a:pt x="7791" y="6575"/>
                  </a:lnTo>
                  <a:cubicBezTo>
                    <a:pt x="7880" y="6527"/>
                    <a:pt x="7924" y="6424"/>
                    <a:pt x="7900" y="6325"/>
                  </a:cubicBezTo>
                  <a:cubicBezTo>
                    <a:pt x="7874" y="6227"/>
                    <a:pt x="7786" y="6159"/>
                    <a:pt x="7685" y="6159"/>
                  </a:cubicBezTo>
                  <a:lnTo>
                    <a:pt x="7675" y="6159"/>
                  </a:lnTo>
                  <a:lnTo>
                    <a:pt x="4467" y="6296"/>
                  </a:lnTo>
                  <a:lnTo>
                    <a:pt x="3184" y="5227"/>
                  </a:lnTo>
                  <a:lnTo>
                    <a:pt x="6006" y="4734"/>
                  </a:lnTo>
                  <a:cubicBezTo>
                    <a:pt x="6045" y="4728"/>
                    <a:pt x="6081" y="4711"/>
                    <a:pt x="6112" y="4685"/>
                  </a:cubicBezTo>
                  <a:lnTo>
                    <a:pt x="11119" y="390"/>
                  </a:lnTo>
                  <a:cubicBezTo>
                    <a:pt x="11274" y="256"/>
                    <a:pt x="11181" y="1"/>
                    <a:pt x="10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0" name="Google Shape;1130;p58"/>
            <p:cNvSpPr/>
            <p:nvPr/>
          </p:nvSpPr>
          <p:spPr>
            <a:xfrm>
              <a:off x="2533700" y="1639125"/>
              <a:ext cx="699625" cy="436100"/>
            </a:xfrm>
            <a:custGeom>
              <a:avLst/>
              <a:gdLst/>
              <a:ahLst/>
              <a:cxnLst/>
              <a:rect l="l" t="t" r="r" b="b"/>
              <a:pathLst>
                <a:path w="27985" h="17444" extrusionOk="0">
                  <a:moveTo>
                    <a:pt x="8464" y="1"/>
                  </a:moveTo>
                  <a:lnTo>
                    <a:pt x="3864" y="1629"/>
                  </a:lnTo>
                  <a:cubicBezTo>
                    <a:pt x="3243" y="3020"/>
                    <a:pt x="2198" y="4643"/>
                    <a:pt x="1654" y="6214"/>
                  </a:cubicBezTo>
                  <a:cubicBezTo>
                    <a:pt x="1465" y="6747"/>
                    <a:pt x="1335" y="7271"/>
                    <a:pt x="1301" y="7777"/>
                  </a:cubicBezTo>
                  <a:lnTo>
                    <a:pt x="0" y="9573"/>
                  </a:lnTo>
                  <a:lnTo>
                    <a:pt x="1267" y="12076"/>
                  </a:lnTo>
                  <a:cubicBezTo>
                    <a:pt x="3426" y="12720"/>
                    <a:pt x="9051" y="14060"/>
                    <a:pt x="14140" y="15245"/>
                  </a:cubicBezTo>
                  <a:cubicBezTo>
                    <a:pt x="19228" y="16421"/>
                    <a:pt x="23780" y="17443"/>
                    <a:pt x="23780" y="17443"/>
                  </a:cubicBezTo>
                  <a:lnTo>
                    <a:pt x="26838" y="15798"/>
                  </a:lnTo>
                  <a:lnTo>
                    <a:pt x="26404" y="13072"/>
                  </a:lnTo>
                  <a:cubicBezTo>
                    <a:pt x="27985" y="9478"/>
                    <a:pt x="26906" y="6493"/>
                    <a:pt x="26906" y="6493"/>
                  </a:cubicBezTo>
                  <a:lnTo>
                    <a:pt x="26657" y="5472"/>
                  </a:lnTo>
                  <a:lnTo>
                    <a:pt x="24351" y="3539"/>
                  </a:lnTo>
                  <a:lnTo>
                    <a:pt x="23690" y="5815"/>
                  </a:lnTo>
                  <a:lnTo>
                    <a:pt x="7832" y="2465"/>
                  </a:lnTo>
                  <a:lnTo>
                    <a:pt x="7996" y="1834"/>
                  </a:lnTo>
                  <a:lnTo>
                    <a:pt x="84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1" name="Google Shape;1131;p58"/>
            <p:cNvSpPr/>
            <p:nvPr/>
          </p:nvSpPr>
          <p:spPr>
            <a:xfrm>
              <a:off x="2644575" y="1682225"/>
              <a:ext cx="591275" cy="395775"/>
            </a:xfrm>
            <a:custGeom>
              <a:avLst/>
              <a:gdLst/>
              <a:ahLst/>
              <a:cxnLst/>
              <a:rect l="l" t="t" r="r" b="b"/>
              <a:pathLst>
                <a:path w="23651" h="15831" extrusionOk="0">
                  <a:moveTo>
                    <a:pt x="3561" y="1"/>
                  </a:moveTo>
                  <a:cubicBezTo>
                    <a:pt x="3553" y="1"/>
                    <a:pt x="117" y="797"/>
                    <a:pt x="117" y="797"/>
                  </a:cubicBezTo>
                  <a:cubicBezTo>
                    <a:pt x="22" y="819"/>
                    <a:pt x="1" y="946"/>
                    <a:pt x="82" y="998"/>
                  </a:cubicBezTo>
                  <a:lnTo>
                    <a:pt x="3693" y="3299"/>
                  </a:lnTo>
                  <a:lnTo>
                    <a:pt x="10753" y="5418"/>
                  </a:lnTo>
                  <a:lnTo>
                    <a:pt x="10199" y="8758"/>
                  </a:lnTo>
                  <a:cubicBezTo>
                    <a:pt x="10189" y="8816"/>
                    <a:pt x="10226" y="8871"/>
                    <a:pt x="10283" y="8884"/>
                  </a:cubicBezTo>
                  <a:lnTo>
                    <a:pt x="17421" y="10551"/>
                  </a:lnTo>
                  <a:cubicBezTo>
                    <a:pt x="17421" y="10551"/>
                    <a:pt x="10022" y="9953"/>
                    <a:pt x="10019" y="9953"/>
                  </a:cubicBezTo>
                  <a:cubicBezTo>
                    <a:pt x="9962" y="9953"/>
                    <a:pt x="9914" y="9997"/>
                    <a:pt x="9908" y="10054"/>
                  </a:cubicBezTo>
                  <a:lnTo>
                    <a:pt x="9595" y="13511"/>
                  </a:lnTo>
                  <a:cubicBezTo>
                    <a:pt x="9589" y="13566"/>
                    <a:pt x="9626" y="13616"/>
                    <a:pt x="9680" y="13628"/>
                  </a:cubicBezTo>
                  <a:cubicBezTo>
                    <a:pt x="14768" y="14806"/>
                    <a:pt x="19321" y="15828"/>
                    <a:pt x="19321" y="15828"/>
                  </a:cubicBezTo>
                  <a:cubicBezTo>
                    <a:pt x="19329" y="15830"/>
                    <a:pt x="19337" y="15831"/>
                    <a:pt x="19345" y="15831"/>
                  </a:cubicBezTo>
                  <a:cubicBezTo>
                    <a:pt x="19364" y="15831"/>
                    <a:pt x="19382" y="15826"/>
                    <a:pt x="19397" y="15817"/>
                  </a:cubicBezTo>
                  <a:lnTo>
                    <a:pt x="22455" y="14172"/>
                  </a:lnTo>
                  <a:cubicBezTo>
                    <a:pt x="22497" y="14150"/>
                    <a:pt x="22520" y="14103"/>
                    <a:pt x="22512" y="14058"/>
                  </a:cubicBezTo>
                  <a:lnTo>
                    <a:pt x="22071" y="11392"/>
                  </a:lnTo>
                  <a:cubicBezTo>
                    <a:pt x="23651" y="7800"/>
                    <a:pt x="22587" y="4762"/>
                    <a:pt x="22579" y="4743"/>
                  </a:cubicBezTo>
                  <a:lnTo>
                    <a:pt x="22293" y="3663"/>
                  </a:lnTo>
                  <a:lnTo>
                    <a:pt x="19988" y="1730"/>
                  </a:lnTo>
                  <a:cubicBezTo>
                    <a:pt x="19968" y="1714"/>
                    <a:pt x="19942" y="1704"/>
                    <a:pt x="19916" y="1704"/>
                  </a:cubicBezTo>
                  <a:cubicBezTo>
                    <a:pt x="19905" y="1704"/>
                    <a:pt x="19895" y="1706"/>
                    <a:pt x="19884" y="1709"/>
                  </a:cubicBezTo>
                  <a:cubicBezTo>
                    <a:pt x="19848" y="1720"/>
                    <a:pt x="19820" y="1748"/>
                    <a:pt x="19810" y="1784"/>
                  </a:cubicBezTo>
                  <a:lnTo>
                    <a:pt x="19177" y="3961"/>
                  </a:lnTo>
                  <a:lnTo>
                    <a:pt x="3534" y="657"/>
                  </a:lnTo>
                  <a:lnTo>
                    <a:pt x="3668" y="139"/>
                  </a:lnTo>
                  <a:cubicBezTo>
                    <a:pt x="3686" y="69"/>
                    <a:pt x="3633" y="1"/>
                    <a:pt x="3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2" name="Google Shape;1132;p58"/>
            <p:cNvSpPr/>
            <p:nvPr/>
          </p:nvSpPr>
          <p:spPr>
            <a:xfrm>
              <a:off x="2640975" y="1679425"/>
              <a:ext cx="597550" cy="401350"/>
            </a:xfrm>
            <a:custGeom>
              <a:avLst/>
              <a:gdLst/>
              <a:ahLst/>
              <a:cxnLst/>
              <a:rect l="l" t="t" r="r" b="b"/>
              <a:pathLst>
                <a:path w="23902" h="16054" extrusionOk="0">
                  <a:moveTo>
                    <a:pt x="3705" y="222"/>
                  </a:moveTo>
                  <a:lnTo>
                    <a:pt x="3541" y="853"/>
                  </a:lnTo>
                  <a:lnTo>
                    <a:pt x="19399" y="4203"/>
                  </a:lnTo>
                  <a:lnTo>
                    <a:pt x="20060" y="1927"/>
                  </a:lnTo>
                  <a:lnTo>
                    <a:pt x="22366" y="3860"/>
                  </a:lnTo>
                  <a:lnTo>
                    <a:pt x="22615" y="4881"/>
                  </a:lnTo>
                  <a:cubicBezTo>
                    <a:pt x="22615" y="4881"/>
                    <a:pt x="23693" y="7866"/>
                    <a:pt x="22113" y="11460"/>
                  </a:cubicBezTo>
                  <a:lnTo>
                    <a:pt x="22546" y="14186"/>
                  </a:lnTo>
                  <a:lnTo>
                    <a:pt x="19489" y="15831"/>
                  </a:lnTo>
                  <a:cubicBezTo>
                    <a:pt x="19489" y="15831"/>
                    <a:pt x="14937" y="14809"/>
                    <a:pt x="9849" y="13633"/>
                  </a:cubicBezTo>
                  <a:lnTo>
                    <a:pt x="10162" y="10176"/>
                  </a:lnTo>
                  <a:lnTo>
                    <a:pt x="19038" y="10894"/>
                  </a:lnTo>
                  <a:lnTo>
                    <a:pt x="10450" y="8888"/>
                  </a:lnTo>
                  <a:lnTo>
                    <a:pt x="11021" y="5453"/>
                  </a:lnTo>
                  <a:lnTo>
                    <a:pt x="3868" y="3305"/>
                  </a:lnTo>
                  <a:lnTo>
                    <a:pt x="287" y="1016"/>
                  </a:lnTo>
                  <a:lnTo>
                    <a:pt x="3705" y="222"/>
                  </a:lnTo>
                  <a:close/>
                  <a:moveTo>
                    <a:pt x="3705" y="1"/>
                  </a:moveTo>
                  <a:cubicBezTo>
                    <a:pt x="3688" y="1"/>
                    <a:pt x="3671" y="2"/>
                    <a:pt x="3654" y="7"/>
                  </a:cubicBezTo>
                  <a:lnTo>
                    <a:pt x="236" y="800"/>
                  </a:lnTo>
                  <a:cubicBezTo>
                    <a:pt x="45" y="845"/>
                    <a:pt x="0" y="1098"/>
                    <a:pt x="166" y="1204"/>
                  </a:cubicBezTo>
                  <a:lnTo>
                    <a:pt x="3748" y="3493"/>
                  </a:lnTo>
                  <a:cubicBezTo>
                    <a:pt x="3765" y="3503"/>
                    <a:pt x="3784" y="3512"/>
                    <a:pt x="3804" y="3517"/>
                  </a:cubicBezTo>
                  <a:lnTo>
                    <a:pt x="10771" y="5608"/>
                  </a:lnTo>
                  <a:lnTo>
                    <a:pt x="10232" y="8851"/>
                  </a:lnTo>
                  <a:cubicBezTo>
                    <a:pt x="10213" y="8967"/>
                    <a:pt x="10287" y="9077"/>
                    <a:pt x="10401" y="9103"/>
                  </a:cubicBezTo>
                  <a:lnTo>
                    <a:pt x="16090" y="10432"/>
                  </a:lnTo>
                  <a:lnTo>
                    <a:pt x="16090" y="10432"/>
                  </a:lnTo>
                  <a:lnTo>
                    <a:pt x="10181" y="9954"/>
                  </a:lnTo>
                  <a:lnTo>
                    <a:pt x="10163" y="9954"/>
                  </a:lnTo>
                  <a:cubicBezTo>
                    <a:pt x="10049" y="9954"/>
                    <a:pt x="9953" y="10042"/>
                    <a:pt x="9942" y="10156"/>
                  </a:cubicBezTo>
                  <a:lnTo>
                    <a:pt x="9628" y="13614"/>
                  </a:lnTo>
                  <a:cubicBezTo>
                    <a:pt x="9618" y="13723"/>
                    <a:pt x="9691" y="13824"/>
                    <a:pt x="9799" y="13850"/>
                  </a:cubicBezTo>
                  <a:cubicBezTo>
                    <a:pt x="14831" y="15013"/>
                    <a:pt x="19395" y="16038"/>
                    <a:pt x="19441" y="16048"/>
                  </a:cubicBezTo>
                  <a:cubicBezTo>
                    <a:pt x="19457" y="16052"/>
                    <a:pt x="19474" y="16054"/>
                    <a:pt x="19491" y="16054"/>
                  </a:cubicBezTo>
                  <a:cubicBezTo>
                    <a:pt x="19527" y="16054"/>
                    <a:pt x="19563" y="16045"/>
                    <a:pt x="19595" y="16028"/>
                  </a:cubicBezTo>
                  <a:lnTo>
                    <a:pt x="22652" y="14382"/>
                  </a:lnTo>
                  <a:cubicBezTo>
                    <a:pt x="22735" y="14337"/>
                    <a:pt x="22781" y="14245"/>
                    <a:pt x="22766" y="14152"/>
                  </a:cubicBezTo>
                  <a:lnTo>
                    <a:pt x="22342" y="11489"/>
                  </a:lnTo>
                  <a:cubicBezTo>
                    <a:pt x="23902" y="7884"/>
                    <a:pt x="22869" y="4931"/>
                    <a:pt x="22824" y="4805"/>
                  </a:cubicBezTo>
                  <a:lnTo>
                    <a:pt x="22581" y="3807"/>
                  </a:lnTo>
                  <a:cubicBezTo>
                    <a:pt x="22570" y="3761"/>
                    <a:pt x="22546" y="3720"/>
                    <a:pt x="22509" y="3690"/>
                  </a:cubicBezTo>
                  <a:lnTo>
                    <a:pt x="20203" y="1756"/>
                  </a:lnTo>
                  <a:cubicBezTo>
                    <a:pt x="20163" y="1724"/>
                    <a:pt x="20113" y="1705"/>
                    <a:pt x="20060" y="1705"/>
                  </a:cubicBezTo>
                  <a:cubicBezTo>
                    <a:pt x="20039" y="1705"/>
                    <a:pt x="20017" y="1708"/>
                    <a:pt x="19996" y="1715"/>
                  </a:cubicBezTo>
                  <a:cubicBezTo>
                    <a:pt x="19924" y="1736"/>
                    <a:pt x="19868" y="1793"/>
                    <a:pt x="19848" y="1865"/>
                  </a:cubicBezTo>
                  <a:lnTo>
                    <a:pt x="19244" y="3943"/>
                  </a:lnTo>
                  <a:lnTo>
                    <a:pt x="3814" y="684"/>
                  </a:lnTo>
                  <a:lnTo>
                    <a:pt x="3919" y="277"/>
                  </a:lnTo>
                  <a:cubicBezTo>
                    <a:pt x="3955" y="137"/>
                    <a:pt x="3849" y="1"/>
                    <a:pt x="3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3" name="Google Shape;1133;p58"/>
            <p:cNvSpPr/>
            <p:nvPr/>
          </p:nvSpPr>
          <p:spPr>
            <a:xfrm>
              <a:off x="2563375" y="1791700"/>
              <a:ext cx="228175" cy="91225"/>
            </a:xfrm>
            <a:custGeom>
              <a:avLst/>
              <a:gdLst/>
              <a:ahLst/>
              <a:cxnLst/>
              <a:rect l="l" t="t" r="r" b="b"/>
              <a:pathLst>
                <a:path w="9127" h="3649" extrusionOk="0">
                  <a:moveTo>
                    <a:pt x="467" y="0"/>
                  </a:moveTo>
                  <a:cubicBezTo>
                    <a:pt x="452" y="0"/>
                    <a:pt x="437" y="3"/>
                    <a:pt x="423" y="9"/>
                  </a:cubicBezTo>
                  <a:cubicBezTo>
                    <a:pt x="394" y="20"/>
                    <a:pt x="373" y="45"/>
                    <a:pt x="362" y="74"/>
                  </a:cubicBezTo>
                  <a:cubicBezTo>
                    <a:pt x="154" y="661"/>
                    <a:pt x="36" y="1181"/>
                    <a:pt x="4" y="1667"/>
                  </a:cubicBezTo>
                  <a:cubicBezTo>
                    <a:pt x="0" y="1713"/>
                    <a:pt x="26" y="1757"/>
                    <a:pt x="69" y="1776"/>
                  </a:cubicBezTo>
                  <a:lnTo>
                    <a:pt x="3672" y="3366"/>
                  </a:lnTo>
                  <a:lnTo>
                    <a:pt x="8973" y="3649"/>
                  </a:lnTo>
                  <a:cubicBezTo>
                    <a:pt x="9097" y="3648"/>
                    <a:pt x="9126" y="3473"/>
                    <a:pt x="9009" y="3433"/>
                  </a:cubicBezTo>
                  <a:lnTo>
                    <a:pt x="4871" y="2007"/>
                  </a:lnTo>
                  <a:lnTo>
                    <a:pt x="513" y="10"/>
                  </a:lnTo>
                  <a:cubicBezTo>
                    <a:pt x="498" y="3"/>
                    <a:pt x="483" y="0"/>
                    <a:pt x="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4" name="Google Shape;1134;p58"/>
            <p:cNvSpPr/>
            <p:nvPr/>
          </p:nvSpPr>
          <p:spPr>
            <a:xfrm>
              <a:off x="2560525" y="1788925"/>
              <a:ext cx="233075" cy="96775"/>
            </a:xfrm>
            <a:custGeom>
              <a:avLst/>
              <a:gdLst/>
              <a:ahLst/>
              <a:cxnLst/>
              <a:rect l="l" t="t" r="r" b="b"/>
              <a:pathLst>
                <a:path w="9323" h="3871" extrusionOk="0">
                  <a:moveTo>
                    <a:pt x="581" y="222"/>
                  </a:moveTo>
                  <a:lnTo>
                    <a:pt x="4938" y="2219"/>
                  </a:lnTo>
                  <a:lnTo>
                    <a:pt x="9086" y="3649"/>
                  </a:lnTo>
                  <a:lnTo>
                    <a:pt x="3792" y="3366"/>
                  </a:lnTo>
                  <a:lnTo>
                    <a:pt x="228" y="1785"/>
                  </a:lnTo>
                  <a:cubicBezTo>
                    <a:pt x="262" y="1279"/>
                    <a:pt x="392" y="754"/>
                    <a:pt x="581" y="222"/>
                  </a:cubicBezTo>
                  <a:close/>
                  <a:moveTo>
                    <a:pt x="581" y="1"/>
                  </a:moveTo>
                  <a:cubicBezTo>
                    <a:pt x="486" y="1"/>
                    <a:pt x="402" y="60"/>
                    <a:pt x="370" y="148"/>
                  </a:cubicBezTo>
                  <a:cubicBezTo>
                    <a:pt x="159" y="744"/>
                    <a:pt x="40" y="1275"/>
                    <a:pt x="6" y="1771"/>
                  </a:cubicBezTo>
                  <a:cubicBezTo>
                    <a:pt x="0" y="1863"/>
                    <a:pt x="53" y="1951"/>
                    <a:pt x="138" y="1987"/>
                  </a:cubicBezTo>
                  <a:lnTo>
                    <a:pt x="3701" y="3568"/>
                  </a:lnTo>
                  <a:cubicBezTo>
                    <a:pt x="3726" y="3580"/>
                    <a:pt x="3753" y="3585"/>
                    <a:pt x="3780" y="3587"/>
                  </a:cubicBezTo>
                  <a:lnTo>
                    <a:pt x="9074" y="3870"/>
                  </a:lnTo>
                  <a:lnTo>
                    <a:pt x="9086" y="3870"/>
                  </a:lnTo>
                  <a:cubicBezTo>
                    <a:pt x="9195" y="3870"/>
                    <a:pt x="9287" y="3792"/>
                    <a:pt x="9305" y="3685"/>
                  </a:cubicBezTo>
                  <a:cubicBezTo>
                    <a:pt x="9322" y="3579"/>
                    <a:pt x="9261" y="3475"/>
                    <a:pt x="9159" y="3439"/>
                  </a:cubicBezTo>
                  <a:lnTo>
                    <a:pt x="5011" y="2010"/>
                  </a:lnTo>
                  <a:lnTo>
                    <a:pt x="672" y="21"/>
                  </a:lnTo>
                  <a:cubicBezTo>
                    <a:pt x="643" y="7"/>
                    <a:pt x="612" y="1"/>
                    <a:pt x="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257688" y="1580160"/>
            <a:ext cx="6357659" cy="9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B52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8662" y="2759280"/>
            <a:ext cx="644077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81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B52,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0" name="Right Arrow 139"/>
          <p:cNvSpPr/>
          <p:nvPr/>
        </p:nvSpPr>
        <p:spPr>
          <a:xfrm>
            <a:off x="362766" y="3287088"/>
            <a:ext cx="414338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8" grpId="0" animBg="1"/>
      <p:bldP spid="139" grpId="0" animBg="1"/>
      <p:bldP spid="135" grpId="0" animBg="1"/>
      <p:bldP spid="2" grpId="0"/>
      <p:bldP spid="3" grpId="0"/>
      <p:bldP spid="1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54903" y="3367503"/>
            <a:ext cx="3831921" cy="900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1022" y="3436754"/>
            <a:ext cx="292182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490;p46"/>
          <p:cNvSpPr/>
          <p:nvPr/>
        </p:nvSpPr>
        <p:spPr>
          <a:xfrm flipH="1">
            <a:off x="-81941" y="4267751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áo Cao Bằ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3" y="347662"/>
            <a:ext cx="4428496" cy="28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ỷ niệm 46 năm Chiến thắng Hà Nội – Điện Biên Phủ trên không (1972 – 2018)  - Ảnh chuyên đề - Thông tấn xã Việt Nam (TTXVN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29" y="347662"/>
            <a:ext cx="4298950" cy="28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12079" y="3436754"/>
            <a:ext cx="3317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2331" y="3621419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0" name="Google Shape;1210;p60"/>
          <p:cNvGrpSpPr/>
          <p:nvPr/>
        </p:nvGrpSpPr>
        <p:grpSpPr>
          <a:xfrm>
            <a:off x="5415054" y="346878"/>
            <a:ext cx="3993247" cy="5101806"/>
            <a:chOff x="963500" y="925250"/>
            <a:chExt cx="3021525" cy="3860325"/>
          </a:xfrm>
        </p:grpSpPr>
        <p:sp>
          <p:nvSpPr>
            <p:cNvPr id="1211" name="Google Shape;1211;p60"/>
            <p:cNvSpPr/>
            <p:nvPr/>
          </p:nvSpPr>
          <p:spPr>
            <a:xfrm>
              <a:off x="2198775" y="1824725"/>
              <a:ext cx="162850" cy="197325"/>
            </a:xfrm>
            <a:custGeom>
              <a:avLst/>
              <a:gdLst/>
              <a:ahLst/>
              <a:cxnLst/>
              <a:rect l="l" t="t" r="r" b="b"/>
              <a:pathLst>
                <a:path w="6514" h="7893" extrusionOk="0">
                  <a:moveTo>
                    <a:pt x="4250" y="1"/>
                  </a:moveTo>
                  <a:cubicBezTo>
                    <a:pt x="3863" y="1"/>
                    <a:pt x="3453" y="99"/>
                    <a:pt x="3108" y="157"/>
                  </a:cubicBezTo>
                  <a:cubicBezTo>
                    <a:pt x="2215" y="311"/>
                    <a:pt x="1334" y="538"/>
                    <a:pt x="477" y="847"/>
                  </a:cubicBezTo>
                  <a:cubicBezTo>
                    <a:pt x="179" y="871"/>
                    <a:pt x="0" y="1181"/>
                    <a:pt x="108" y="1454"/>
                  </a:cubicBezTo>
                  <a:cubicBezTo>
                    <a:pt x="346" y="2859"/>
                    <a:pt x="679" y="4240"/>
                    <a:pt x="1132" y="5598"/>
                  </a:cubicBezTo>
                  <a:cubicBezTo>
                    <a:pt x="1310" y="6110"/>
                    <a:pt x="1513" y="6634"/>
                    <a:pt x="1882" y="7027"/>
                  </a:cubicBezTo>
                  <a:cubicBezTo>
                    <a:pt x="2537" y="7693"/>
                    <a:pt x="3560" y="7812"/>
                    <a:pt x="4501" y="7872"/>
                  </a:cubicBezTo>
                  <a:cubicBezTo>
                    <a:pt x="4622" y="7883"/>
                    <a:pt x="4746" y="7892"/>
                    <a:pt x="4869" y="7892"/>
                  </a:cubicBezTo>
                  <a:cubicBezTo>
                    <a:pt x="5130" y="7892"/>
                    <a:pt x="5385" y="7851"/>
                    <a:pt x="5596" y="7705"/>
                  </a:cubicBezTo>
                  <a:cubicBezTo>
                    <a:pt x="5787" y="7562"/>
                    <a:pt x="5930" y="7360"/>
                    <a:pt x="6025" y="7134"/>
                  </a:cubicBezTo>
                  <a:cubicBezTo>
                    <a:pt x="6466" y="6193"/>
                    <a:pt x="6513" y="5098"/>
                    <a:pt x="6370" y="4062"/>
                  </a:cubicBezTo>
                  <a:cubicBezTo>
                    <a:pt x="6227" y="3026"/>
                    <a:pt x="5882" y="2038"/>
                    <a:pt x="5537" y="1050"/>
                  </a:cubicBezTo>
                  <a:cubicBezTo>
                    <a:pt x="5465" y="776"/>
                    <a:pt x="5334" y="526"/>
                    <a:pt x="5144" y="311"/>
                  </a:cubicBezTo>
                  <a:cubicBezTo>
                    <a:pt x="4901" y="74"/>
                    <a:pt x="4584" y="1"/>
                    <a:pt x="4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2" name="Google Shape;1212;p60"/>
            <p:cNvSpPr/>
            <p:nvPr/>
          </p:nvSpPr>
          <p:spPr>
            <a:xfrm>
              <a:off x="1051600" y="1375625"/>
              <a:ext cx="2806025" cy="3289150"/>
            </a:xfrm>
            <a:custGeom>
              <a:avLst/>
              <a:gdLst/>
              <a:ahLst/>
              <a:cxnLst/>
              <a:rect l="l" t="t" r="r" b="b"/>
              <a:pathLst>
                <a:path w="112241" h="131566" extrusionOk="0">
                  <a:moveTo>
                    <a:pt x="47126" y="18430"/>
                  </a:moveTo>
                  <a:lnTo>
                    <a:pt x="49912" y="18466"/>
                  </a:lnTo>
                  <a:cubicBezTo>
                    <a:pt x="50090" y="20585"/>
                    <a:pt x="50281" y="22716"/>
                    <a:pt x="50960" y="24717"/>
                  </a:cubicBezTo>
                  <a:cubicBezTo>
                    <a:pt x="51317" y="25788"/>
                    <a:pt x="51805" y="26812"/>
                    <a:pt x="52174" y="27884"/>
                  </a:cubicBezTo>
                  <a:cubicBezTo>
                    <a:pt x="52626" y="29193"/>
                    <a:pt x="52912" y="30551"/>
                    <a:pt x="53186" y="31908"/>
                  </a:cubicBezTo>
                  <a:cubicBezTo>
                    <a:pt x="52531" y="32765"/>
                    <a:pt x="51805" y="33599"/>
                    <a:pt x="50888" y="34146"/>
                  </a:cubicBezTo>
                  <a:cubicBezTo>
                    <a:pt x="49990" y="34684"/>
                    <a:pt x="48949" y="34909"/>
                    <a:pt x="47898" y="34909"/>
                  </a:cubicBezTo>
                  <a:cubicBezTo>
                    <a:pt x="47318" y="34909"/>
                    <a:pt x="46736" y="34841"/>
                    <a:pt x="46173" y="34718"/>
                  </a:cubicBezTo>
                  <a:cubicBezTo>
                    <a:pt x="44590" y="34373"/>
                    <a:pt x="43125" y="33646"/>
                    <a:pt x="41673" y="32920"/>
                  </a:cubicBezTo>
                  <a:cubicBezTo>
                    <a:pt x="41518" y="32861"/>
                    <a:pt x="41387" y="32753"/>
                    <a:pt x="41280" y="32622"/>
                  </a:cubicBezTo>
                  <a:cubicBezTo>
                    <a:pt x="41208" y="32480"/>
                    <a:pt x="41185" y="32325"/>
                    <a:pt x="41196" y="32170"/>
                  </a:cubicBezTo>
                  <a:cubicBezTo>
                    <a:pt x="41161" y="30920"/>
                    <a:pt x="41137" y="29670"/>
                    <a:pt x="41113" y="28420"/>
                  </a:cubicBezTo>
                  <a:cubicBezTo>
                    <a:pt x="41089" y="26765"/>
                    <a:pt x="42423" y="25324"/>
                    <a:pt x="42816" y="23728"/>
                  </a:cubicBezTo>
                  <a:cubicBezTo>
                    <a:pt x="42947" y="23205"/>
                    <a:pt x="43042" y="22669"/>
                    <a:pt x="43209" y="22157"/>
                  </a:cubicBezTo>
                  <a:cubicBezTo>
                    <a:pt x="43363" y="21633"/>
                    <a:pt x="43637" y="21157"/>
                    <a:pt x="44006" y="20764"/>
                  </a:cubicBezTo>
                  <a:cubicBezTo>
                    <a:pt x="44268" y="20502"/>
                    <a:pt x="44423" y="20038"/>
                    <a:pt x="44554" y="19680"/>
                  </a:cubicBezTo>
                  <a:cubicBezTo>
                    <a:pt x="44697" y="19335"/>
                    <a:pt x="44875" y="18978"/>
                    <a:pt x="45185" y="18764"/>
                  </a:cubicBezTo>
                  <a:cubicBezTo>
                    <a:pt x="45733" y="18394"/>
                    <a:pt x="46483" y="18609"/>
                    <a:pt x="47126" y="18430"/>
                  </a:cubicBezTo>
                  <a:close/>
                  <a:moveTo>
                    <a:pt x="73296" y="0"/>
                  </a:moveTo>
                  <a:cubicBezTo>
                    <a:pt x="70339" y="0"/>
                    <a:pt x="67151" y="544"/>
                    <a:pt x="64378" y="702"/>
                  </a:cubicBezTo>
                  <a:cubicBezTo>
                    <a:pt x="58722" y="1023"/>
                    <a:pt x="52972" y="2035"/>
                    <a:pt x="47423" y="3190"/>
                  </a:cubicBezTo>
                  <a:cubicBezTo>
                    <a:pt x="47173" y="6548"/>
                    <a:pt x="47781" y="9917"/>
                    <a:pt x="49197" y="12965"/>
                  </a:cubicBezTo>
                  <a:cubicBezTo>
                    <a:pt x="49126" y="13072"/>
                    <a:pt x="49090" y="13322"/>
                    <a:pt x="49019" y="13430"/>
                  </a:cubicBezTo>
                  <a:cubicBezTo>
                    <a:pt x="48933" y="12917"/>
                    <a:pt x="48598" y="12595"/>
                    <a:pt x="48109" y="12595"/>
                  </a:cubicBezTo>
                  <a:cubicBezTo>
                    <a:pt x="48053" y="12595"/>
                    <a:pt x="47995" y="12600"/>
                    <a:pt x="47935" y="12608"/>
                  </a:cubicBezTo>
                  <a:cubicBezTo>
                    <a:pt x="47352" y="12679"/>
                    <a:pt x="46852" y="13430"/>
                    <a:pt x="46364" y="13775"/>
                  </a:cubicBezTo>
                  <a:cubicBezTo>
                    <a:pt x="43875" y="15525"/>
                    <a:pt x="40911" y="16620"/>
                    <a:pt x="38113" y="17799"/>
                  </a:cubicBezTo>
                  <a:cubicBezTo>
                    <a:pt x="36743" y="18371"/>
                    <a:pt x="35291" y="18918"/>
                    <a:pt x="34315" y="20038"/>
                  </a:cubicBezTo>
                  <a:cubicBezTo>
                    <a:pt x="33195" y="21323"/>
                    <a:pt x="32922" y="23109"/>
                    <a:pt x="32683" y="24800"/>
                  </a:cubicBezTo>
                  <a:cubicBezTo>
                    <a:pt x="32171" y="28527"/>
                    <a:pt x="30505" y="32241"/>
                    <a:pt x="28516" y="35432"/>
                  </a:cubicBezTo>
                  <a:cubicBezTo>
                    <a:pt x="26516" y="38623"/>
                    <a:pt x="24242" y="41671"/>
                    <a:pt x="22766" y="45136"/>
                  </a:cubicBezTo>
                  <a:cubicBezTo>
                    <a:pt x="22417" y="44653"/>
                    <a:pt x="21952" y="44106"/>
                    <a:pt x="21371" y="44106"/>
                  </a:cubicBezTo>
                  <a:cubicBezTo>
                    <a:pt x="21336" y="44106"/>
                    <a:pt x="21301" y="44108"/>
                    <a:pt x="21265" y="44112"/>
                  </a:cubicBezTo>
                  <a:cubicBezTo>
                    <a:pt x="20503" y="44195"/>
                    <a:pt x="20182" y="45112"/>
                    <a:pt x="20003" y="45850"/>
                  </a:cubicBezTo>
                  <a:cubicBezTo>
                    <a:pt x="18825" y="50756"/>
                    <a:pt x="16408" y="55268"/>
                    <a:pt x="12979" y="58959"/>
                  </a:cubicBezTo>
                  <a:cubicBezTo>
                    <a:pt x="7978" y="64317"/>
                    <a:pt x="4347" y="70603"/>
                    <a:pt x="1561" y="77390"/>
                  </a:cubicBezTo>
                  <a:cubicBezTo>
                    <a:pt x="787" y="79295"/>
                    <a:pt x="1" y="81402"/>
                    <a:pt x="668" y="83355"/>
                  </a:cubicBezTo>
                  <a:cubicBezTo>
                    <a:pt x="1132" y="84700"/>
                    <a:pt x="2251" y="85748"/>
                    <a:pt x="3525" y="86391"/>
                  </a:cubicBezTo>
                  <a:cubicBezTo>
                    <a:pt x="4799" y="87022"/>
                    <a:pt x="6228" y="87296"/>
                    <a:pt x="7645" y="87462"/>
                  </a:cubicBezTo>
                  <a:cubicBezTo>
                    <a:pt x="8771" y="87601"/>
                    <a:pt x="9912" y="87682"/>
                    <a:pt x="11052" y="87682"/>
                  </a:cubicBezTo>
                  <a:cubicBezTo>
                    <a:pt x="12466" y="87682"/>
                    <a:pt x="13880" y="87557"/>
                    <a:pt x="15265" y="87260"/>
                  </a:cubicBezTo>
                  <a:cubicBezTo>
                    <a:pt x="17944" y="86689"/>
                    <a:pt x="20444" y="85510"/>
                    <a:pt x="22920" y="84331"/>
                  </a:cubicBezTo>
                  <a:cubicBezTo>
                    <a:pt x="25468" y="83129"/>
                    <a:pt x="28028" y="81914"/>
                    <a:pt x="30409" y="80414"/>
                  </a:cubicBezTo>
                  <a:cubicBezTo>
                    <a:pt x="32779" y="78902"/>
                    <a:pt x="34958" y="77104"/>
                    <a:pt x="37136" y="75318"/>
                  </a:cubicBezTo>
                  <a:cubicBezTo>
                    <a:pt x="37810" y="74764"/>
                    <a:pt x="38583" y="74170"/>
                    <a:pt x="39437" y="74170"/>
                  </a:cubicBezTo>
                  <a:cubicBezTo>
                    <a:pt x="39519" y="74170"/>
                    <a:pt x="39601" y="74176"/>
                    <a:pt x="39684" y="74187"/>
                  </a:cubicBezTo>
                  <a:cubicBezTo>
                    <a:pt x="40887" y="74354"/>
                    <a:pt x="41566" y="75711"/>
                    <a:pt x="41685" y="76914"/>
                  </a:cubicBezTo>
                  <a:cubicBezTo>
                    <a:pt x="41804" y="78128"/>
                    <a:pt x="41577" y="79378"/>
                    <a:pt x="41947" y="80545"/>
                  </a:cubicBezTo>
                  <a:cubicBezTo>
                    <a:pt x="44483" y="88748"/>
                    <a:pt x="43721" y="97773"/>
                    <a:pt x="44197" y="106346"/>
                  </a:cubicBezTo>
                  <a:cubicBezTo>
                    <a:pt x="44363" y="109525"/>
                    <a:pt x="44554" y="112728"/>
                    <a:pt x="45352" y="115799"/>
                  </a:cubicBezTo>
                  <a:cubicBezTo>
                    <a:pt x="46161" y="118883"/>
                    <a:pt x="47650" y="121860"/>
                    <a:pt x="50067" y="123931"/>
                  </a:cubicBezTo>
                  <a:cubicBezTo>
                    <a:pt x="53079" y="126527"/>
                    <a:pt x="57163" y="127432"/>
                    <a:pt x="61104" y="127967"/>
                  </a:cubicBezTo>
                  <a:cubicBezTo>
                    <a:pt x="64999" y="128506"/>
                    <a:pt x="68922" y="128775"/>
                    <a:pt x="72842" y="128775"/>
                  </a:cubicBezTo>
                  <a:cubicBezTo>
                    <a:pt x="78015" y="128775"/>
                    <a:pt x="83185" y="128307"/>
                    <a:pt x="88286" y="127372"/>
                  </a:cubicBezTo>
                  <a:cubicBezTo>
                    <a:pt x="89945" y="127074"/>
                    <a:pt x="91638" y="126723"/>
                    <a:pt x="93306" y="126723"/>
                  </a:cubicBezTo>
                  <a:cubicBezTo>
                    <a:pt x="94033" y="126723"/>
                    <a:pt x="94754" y="126789"/>
                    <a:pt x="95465" y="126955"/>
                  </a:cubicBezTo>
                  <a:cubicBezTo>
                    <a:pt x="98465" y="127670"/>
                    <a:pt x="100799" y="130027"/>
                    <a:pt x="103704" y="131087"/>
                  </a:cubicBezTo>
                  <a:cubicBezTo>
                    <a:pt x="104558" y="131395"/>
                    <a:pt x="105490" y="131566"/>
                    <a:pt x="106409" y="131566"/>
                  </a:cubicBezTo>
                  <a:cubicBezTo>
                    <a:pt x="107941" y="131566"/>
                    <a:pt x="109437" y="131092"/>
                    <a:pt x="110479" y="129992"/>
                  </a:cubicBezTo>
                  <a:cubicBezTo>
                    <a:pt x="112241" y="128087"/>
                    <a:pt x="112074" y="125146"/>
                    <a:pt x="111800" y="122562"/>
                  </a:cubicBezTo>
                  <a:lnTo>
                    <a:pt x="106359" y="70806"/>
                  </a:lnTo>
                  <a:cubicBezTo>
                    <a:pt x="105883" y="66329"/>
                    <a:pt x="106800" y="61376"/>
                    <a:pt x="107157" y="56899"/>
                  </a:cubicBezTo>
                  <a:cubicBezTo>
                    <a:pt x="107407" y="53792"/>
                    <a:pt x="107645" y="50696"/>
                    <a:pt x="107871" y="47589"/>
                  </a:cubicBezTo>
                  <a:cubicBezTo>
                    <a:pt x="107931" y="46815"/>
                    <a:pt x="107979" y="46005"/>
                    <a:pt x="107669" y="45291"/>
                  </a:cubicBezTo>
                  <a:cubicBezTo>
                    <a:pt x="107086" y="43969"/>
                    <a:pt x="105526" y="43469"/>
                    <a:pt x="104157" y="43040"/>
                  </a:cubicBezTo>
                  <a:cubicBezTo>
                    <a:pt x="99989" y="41719"/>
                    <a:pt x="96060" y="39778"/>
                    <a:pt x="92489" y="37266"/>
                  </a:cubicBezTo>
                  <a:cubicBezTo>
                    <a:pt x="91738" y="36742"/>
                    <a:pt x="90631" y="36623"/>
                    <a:pt x="89881" y="36099"/>
                  </a:cubicBezTo>
                  <a:cubicBezTo>
                    <a:pt x="89131" y="35575"/>
                    <a:pt x="88429" y="34980"/>
                    <a:pt x="87655" y="34516"/>
                  </a:cubicBezTo>
                  <a:cubicBezTo>
                    <a:pt x="85404" y="33206"/>
                    <a:pt x="82559" y="33075"/>
                    <a:pt x="80511" y="31479"/>
                  </a:cubicBezTo>
                  <a:cubicBezTo>
                    <a:pt x="80023" y="31110"/>
                    <a:pt x="79427" y="30563"/>
                    <a:pt x="78868" y="30325"/>
                  </a:cubicBezTo>
                  <a:cubicBezTo>
                    <a:pt x="78168" y="30416"/>
                    <a:pt x="77800" y="30563"/>
                    <a:pt x="76784" y="30563"/>
                  </a:cubicBezTo>
                  <a:cubicBezTo>
                    <a:pt x="76745" y="30563"/>
                    <a:pt x="76706" y="30563"/>
                    <a:pt x="76665" y="30563"/>
                  </a:cubicBezTo>
                  <a:cubicBezTo>
                    <a:pt x="78392" y="30098"/>
                    <a:pt x="80035" y="28598"/>
                    <a:pt x="80809" y="26979"/>
                  </a:cubicBezTo>
                  <a:cubicBezTo>
                    <a:pt x="81582" y="25360"/>
                    <a:pt x="81880" y="23550"/>
                    <a:pt x="82166" y="21776"/>
                  </a:cubicBezTo>
                  <a:cubicBezTo>
                    <a:pt x="82321" y="20788"/>
                    <a:pt x="83190" y="20014"/>
                    <a:pt x="83654" y="19121"/>
                  </a:cubicBezTo>
                  <a:cubicBezTo>
                    <a:pt x="84118" y="18228"/>
                    <a:pt x="84357" y="17121"/>
                    <a:pt x="83868" y="16251"/>
                  </a:cubicBezTo>
                  <a:cubicBezTo>
                    <a:pt x="83987" y="13989"/>
                    <a:pt x="84130" y="11644"/>
                    <a:pt x="83761" y="9405"/>
                  </a:cubicBezTo>
                  <a:cubicBezTo>
                    <a:pt x="83392" y="7155"/>
                    <a:pt x="82487" y="4559"/>
                    <a:pt x="81047" y="2809"/>
                  </a:cubicBezTo>
                  <a:cubicBezTo>
                    <a:pt x="79196" y="588"/>
                    <a:pt x="76370" y="0"/>
                    <a:pt x="732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3" name="Google Shape;1213;p60"/>
            <p:cNvSpPr/>
            <p:nvPr/>
          </p:nvSpPr>
          <p:spPr>
            <a:xfrm>
              <a:off x="2231825" y="957400"/>
              <a:ext cx="859350" cy="631450"/>
            </a:xfrm>
            <a:custGeom>
              <a:avLst/>
              <a:gdLst/>
              <a:ahLst/>
              <a:cxnLst/>
              <a:rect l="l" t="t" r="r" b="b"/>
              <a:pathLst>
                <a:path w="34374" h="25258" extrusionOk="0">
                  <a:moveTo>
                    <a:pt x="26182" y="0"/>
                  </a:moveTo>
                  <a:lnTo>
                    <a:pt x="18002" y="4620"/>
                  </a:lnTo>
                  <a:cubicBezTo>
                    <a:pt x="10740" y="5286"/>
                    <a:pt x="5334" y="10228"/>
                    <a:pt x="2750" y="14550"/>
                  </a:cubicBezTo>
                  <a:cubicBezTo>
                    <a:pt x="238" y="16919"/>
                    <a:pt x="0" y="19002"/>
                    <a:pt x="0" y="19002"/>
                  </a:cubicBezTo>
                  <a:cubicBezTo>
                    <a:pt x="0" y="19002"/>
                    <a:pt x="214" y="22491"/>
                    <a:pt x="2429" y="23896"/>
                  </a:cubicBezTo>
                  <a:cubicBezTo>
                    <a:pt x="3984" y="24880"/>
                    <a:pt x="6525" y="25257"/>
                    <a:pt x="9508" y="25257"/>
                  </a:cubicBezTo>
                  <a:cubicBezTo>
                    <a:pt x="19340" y="25257"/>
                    <a:pt x="33981" y="21157"/>
                    <a:pt x="33981" y="21157"/>
                  </a:cubicBezTo>
                  <a:cubicBezTo>
                    <a:pt x="34373" y="17931"/>
                    <a:pt x="32766" y="11728"/>
                    <a:pt x="29932" y="9227"/>
                  </a:cubicBezTo>
                  <a:cubicBezTo>
                    <a:pt x="29801" y="9112"/>
                    <a:pt x="29524" y="9074"/>
                    <a:pt x="29211" y="9074"/>
                  </a:cubicBezTo>
                  <a:cubicBezTo>
                    <a:pt x="28587" y="9074"/>
                    <a:pt x="27825" y="9227"/>
                    <a:pt x="27825" y="9227"/>
                  </a:cubicBezTo>
                  <a:lnTo>
                    <a:pt x="261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4" name="Google Shape;1214;p60"/>
            <p:cNvSpPr/>
            <p:nvPr/>
          </p:nvSpPr>
          <p:spPr>
            <a:xfrm>
              <a:off x="2190450" y="1828475"/>
              <a:ext cx="557225" cy="206625"/>
            </a:xfrm>
            <a:custGeom>
              <a:avLst/>
              <a:gdLst/>
              <a:ahLst/>
              <a:cxnLst/>
              <a:rect l="l" t="t" r="r" b="b"/>
              <a:pathLst>
                <a:path w="22289" h="8265" extrusionOk="0">
                  <a:moveTo>
                    <a:pt x="4850" y="496"/>
                  </a:moveTo>
                  <a:cubicBezTo>
                    <a:pt x="6140" y="496"/>
                    <a:pt x="7735" y="642"/>
                    <a:pt x="9620" y="1078"/>
                  </a:cubicBezTo>
                  <a:cubicBezTo>
                    <a:pt x="10311" y="1233"/>
                    <a:pt x="8382" y="6972"/>
                    <a:pt x="8382" y="6972"/>
                  </a:cubicBezTo>
                  <a:cubicBezTo>
                    <a:pt x="8382" y="6972"/>
                    <a:pt x="6482" y="7617"/>
                    <a:pt x="4764" y="7617"/>
                  </a:cubicBezTo>
                  <a:cubicBezTo>
                    <a:pt x="3905" y="7617"/>
                    <a:pt x="3092" y="7456"/>
                    <a:pt x="2584" y="6972"/>
                  </a:cubicBezTo>
                  <a:cubicBezTo>
                    <a:pt x="1072" y="5507"/>
                    <a:pt x="917" y="1078"/>
                    <a:pt x="917" y="1078"/>
                  </a:cubicBezTo>
                  <a:cubicBezTo>
                    <a:pt x="917" y="1078"/>
                    <a:pt x="2272" y="496"/>
                    <a:pt x="4850" y="496"/>
                  </a:cubicBezTo>
                  <a:close/>
                  <a:moveTo>
                    <a:pt x="14952" y="736"/>
                  </a:moveTo>
                  <a:cubicBezTo>
                    <a:pt x="17213" y="736"/>
                    <a:pt x="19776" y="1043"/>
                    <a:pt x="20098" y="1173"/>
                  </a:cubicBezTo>
                  <a:cubicBezTo>
                    <a:pt x="21241" y="1662"/>
                    <a:pt x="21669" y="6257"/>
                    <a:pt x="20919" y="7162"/>
                  </a:cubicBezTo>
                  <a:cubicBezTo>
                    <a:pt x="20373" y="7814"/>
                    <a:pt x="19197" y="8023"/>
                    <a:pt x="18028" y="8023"/>
                  </a:cubicBezTo>
                  <a:cubicBezTo>
                    <a:pt x="16827" y="8023"/>
                    <a:pt x="15634" y="7802"/>
                    <a:pt x="15145" y="7615"/>
                  </a:cubicBezTo>
                  <a:cubicBezTo>
                    <a:pt x="14180" y="7258"/>
                    <a:pt x="13037" y="4364"/>
                    <a:pt x="12204" y="3209"/>
                  </a:cubicBezTo>
                  <a:cubicBezTo>
                    <a:pt x="11513" y="2233"/>
                    <a:pt x="11906" y="1102"/>
                    <a:pt x="11906" y="1102"/>
                  </a:cubicBezTo>
                  <a:cubicBezTo>
                    <a:pt x="12539" y="830"/>
                    <a:pt x="13699" y="736"/>
                    <a:pt x="14952" y="736"/>
                  </a:cubicBezTo>
                  <a:close/>
                  <a:moveTo>
                    <a:pt x="4117" y="0"/>
                  </a:moveTo>
                  <a:cubicBezTo>
                    <a:pt x="3595" y="0"/>
                    <a:pt x="3105" y="30"/>
                    <a:pt x="2679" y="102"/>
                  </a:cubicBezTo>
                  <a:cubicBezTo>
                    <a:pt x="0" y="566"/>
                    <a:pt x="155" y="1066"/>
                    <a:pt x="155" y="1066"/>
                  </a:cubicBezTo>
                  <a:cubicBezTo>
                    <a:pt x="155" y="1066"/>
                    <a:pt x="393" y="6960"/>
                    <a:pt x="3012" y="7579"/>
                  </a:cubicBezTo>
                  <a:cubicBezTo>
                    <a:pt x="3637" y="7727"/>
                    <a:pt x="4282" y="7783"/>
                    <a:pt x="4903" y="7783"/>
                  </a:cubicBezTo>
                  <a:cubicBezTo>
                    <a:pt x="6882" y="7783"/>
                    <a:pt x="8608" y="7210"/>
                    <a:pt x="8608" y="7210"/>
                  </a:cubicBezTo>
                  <a:cubicBezTo>
                    <a:pt x="8608" y="7210"/>
                    <a:pt x="10275" y="2578"/>
                    <a:pt x="11073" y="2495"/>
                  </a:cubicBezTo>
                  <a:cubicBezTo>
                    <a:pt x="11216" y="2686"/>
                    <a:pt x="11394" y="2900"/>
                    <a:pt x="11597" y="3138"/>
                  </a:cubicBezTo>
                  <a:cubicBezTo>
                    <a:pt x="12609" y="4305"/>
                    <a:pt x="14002" y="7496"/>
                    <a:pt x="15050" y="7900"/>
                  </a:cubicBezTo>
                  <a:cubicBezTo>
                    <a:pt x="15531" y="8086"/>
                    <a:pt x="16671" y="8265"/>
                    <a:pt x="17878" y="8265"/>
                  </a:cubicBezTo>
                  <a:cubicBezTo>
                    <a:pt x="19298" y="8265"/>
                    <a:pt x="20812" y="8018"/>
                    <a:pt x="21455" y="7246"/>
                  </a:cubicBezTo>
                  <a:cubicBezTo>
                    <a:pt x="22289" y="6246"/>
                    <a:pt x="21848" y="1602"/>
                    <a:pt x="21074" y="912"/>
                  </a:cubicBezTo>
                  <a:cubicBezTo>
                    <a:pt x="20767" y="633"/>
                    <a:pt x="18048" y="302"/>
                    <a:pt x="15325" y="302"/>
                  </a:cubicBezTo>
                  <a:cubicBezTo>
                    <a:pt x="13516" y="302"/>
                    <a:pt x="11704" y="448"/>
                    <a:pt x="10597" y="852"/>
                  </a:cubicBezTo>
                  <a:cubicBezTo>
                    <a:pt x="10597" y="852"/>
                    <a:pt x="6894" y="0"/>
                    <a:pt x="4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5" name="Google Shape;1215;p60"/>
            <p:cNvSpPr/>
            <p:nvPr/>
          </p:nvSpPr>
          <p:spPr>
            <a:xfrm>
              <a:off x="2746750" y="2123600"/>
              <a:ext cx="58075" cy="229225"/>
            </a:xfrm>
            <a:custGeom>
              <a:avLst/>
              <a:gdLst/>
              <a:ahLst/>
              <a:cxnLst/>
              <a:rect l="l" t="t" r="r" b="b"/>
              <a:pathLst>
                <a:path w="2323" h="9169" extrusionOk="0">
                  <a:moveTo>
                    <a:pt x="1" y="1"/>
                  </a:moveTo>
                  <a:cubicBezTo>
                    <a:pt x="1" y="1"/>
                    <a:pt x="1263" y="3799"/>
                    <a:pt x="691" y="9169"/>
                  </a:cubicBezTo>
                  <a:cubicBezTo>
                    <a:pt x="691" y="9169"/>
                    <a:pt x="2323" y="404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6" name="Google Shape;1216;p60"/>
            <p:cNvSpPr/>
            <p:nvPr/>
          </p:nvSpPr>
          <p:spPr>
            <a:xfrm>
              <a:off x="2786050" y="2081350"/>
              <a:ext cx="35150" cy="104800"/>
            </a:xfrm>
            <a:custGeom>
              <a:avLst/>
              <a:gdLst/>
              <a:ahLst/>
              <a:cxnLst/>
              <a:rect l="l" t="t" r="r" b="b"/>
              <a:pathLst>
                <a:path w="1406" h="4192" extrusionOk="0">
                  <a:moveTo>
                    <a:pt x="1" y="0"/>
                  </a:moveTo>
                  <a:cubicBezTo>
                    <a:pt x="560" y="1322"/>
                    <a:pt x="870" y="2750"/>
                    <a:pt x="917" y="4191"/>
                  </a:cubicBezTo>
                  <a:cubicBezTo>
                    <a:pt x="917" y="4191"/>
                    <a:pt x="1405" y="114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7" name="Google Shape;1217;p60"/>
            <p:cNvSpPr/>
            <p:nvPr/>
          </p:nvSpPr>
          <p:spPr>
            <a:xfrm>
              <a:off x="2485425" y="2094125"/>
              <a:ext cx="484900" cy="426575"/>
            </a:xfrm>
            <a:custGeom>
              <a:avLst/>
              <a:gdLst/>
              <a:ahLst/>
              <a:cxnLst/>
              <a:rect l="l" t="t" r="r" b="b"/>
              <a:pathLst>
                <a:path w="19396" h="17063" extrusionOk="0">
                  <a:moveTo>
                    <a:pt x="18955" y="1"/>
                  </a:moveTo>
                  <a:cubicBezTo>
                    <a:pt x="18955" y="2"/>
                    <a:pt x="19086" y="4526"/>
                    <a:pt x="17979" y="5764"/>
                  </a:cubicBezTo>
                  <a:cubicBezTo>
                    <a:pt x="16859" y="7002"/>
                    <a:pt x="12526" y="9752"/>
                    <a:pt x="12526" y="9752"/>
                  </a:cubicBezTo>
                  <a:cubicBezTo>
                    <a:pt x="12526" y="9752"/>
                    <a:pt x="12847" y="7859"/>
                    <a:pt x="12526" y="6109"/>
                  </a:cubicBezTo>
                  <a:lnTo>
                    <a:pt x="12526" y="6109"/>
                  </a:lnTo>
                  <a:cubicBezTo>
                    <a:pt x="12526" y="6109"/>
                    <a:pt x="12609" y="9478"/>
                    <a:pt x="11704" y="10740"/>
                  </a:cubicBezTo>
                  <a:cubicBezTo>
                    <a:pt x="11704" y="10740"/>
                    <a:pt x="6572" y="14098"/>
                    <a:pt x="5168" y="14574"/>
                  </a:cubicBezTo>
                  <a:cubicBezTo>
                    <a:pt x="4703" y="14733"/>
                    <a:pt x="3974" y="14786"/>
                    <a:pt x="3209" y="14786"/>
                  </a:cubicBezTo>
                  <a:cubicBezTo>
                    <a:pt x="1678" y="14786"/>
                    <a:pt x="0" y="14574"/>
                    <a:pt x="0" y="14574"/>
                  </a:cubicBezTo>
                  <a:lnTo>
                    <a:pt x="0" y="14574"/>
                  </a:lnTo>
                  <a:cubicBezTo>
                    <a:pt x="0" y="14574"/>
                    <a:pt x="2382" y="15529"/>
                    <a:pt x="4517" y="15529"/>
                  </a:cubicBezTo>
                  <a:cubicBezTo>
                    <a:pt x="4754" y="15529"/>
                    <a:pt x="4988" y="15517"/>
                    <a:pt x="5215" y="15491"/>
                  </a:cubicBezTo>
                  <a:cubicBezTo>
                    <a:pt x="6477" y="15345"/>
                    <a:pt x="7305" y="15210"/>
                    <a:pt x="7927" y="15210"/>
                  </a:cubicBezTo>
                  <a:cubicBezTo>
                    <a:pt x="8421" y="15210"/>
                    <a:pt x="8785" y="15295"/>
                    <a:pt x="9132" y="15527"/>
                  </a:cubicBezTo>
                  <a:cubicBezTo>
                    <a:pt x="9918" y="16062"/>
                    <a:pt x="12014" y="17063"/>
                    <a:pt x="12014" y="17063"/>
                  </a:cubicBezTo>
                  <a:cubicBezTo>
                    <a:pt x="12014" y="17063"/>
                    <a:pt x="9775" y="15146"/>
                    <a:pt x="10025" y="14312"/>
                  </a:cubicBezTo>
                  <a:cubicBezTo>
                    <a:pt x="10275" y="13491"/>
                    <a:pt x="15645" y="8907"/>
                    <a:pt x="17264" y="7514"/>
                  </a:cubicBezTo>
                  <a:cubicBezTo>
                    <a:pt x="18884" y="6109"/>
                    <a:pt x="19395" y="5109"/>
                    <a:pt x="18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8" name="Google Shape;1218;p60"/>
            <p:cNvSpPr/>
            <p:nvPr/>
          </p:nvSpPr>
          <p:spPr>
            <a:xfrm>
              <a:off x="2485425" y="2396250"/>
              <a:ext cx="98850" cy="17925"/>
            </a:xfrm>
            <a:custGeom>
              <a:avLst/>
              <a:gdLst/>
              <a:ahLst/>
              <a:cxnLst/>
              <a:rect l="l" t="t" r="r" b="b"/>
              <a:pathLst>
                <a:path w="3954" h="717" extrusionOk="0">
                  <a:moveTo>
                    <a:pt x="0" y="1"/>
                  </a:moveTo>
                  <a:lnTo>
                    <a:pt x="0" y="1"/>
                  </a:lnTo>
                  <a:cubicBezTo>
                    <a:pt x="718" y="547"/>
                    <a:pt x="1460" y="717"/>
                    <a:pt x="2105" y="717"/>
                  </a:cubicBezTo>
                  <a:cubicBezTo>
                    <a:pt x="3159" y="717"/>
                    <a:pt x="3953" y="263"/>
                    <a:pt x="3953" y="263"/>
                  </a:cubicBezTo>
                  <a:lnTo>
                    <a:pt x="3953" y="263"/>
                  </a:lnTo>
                  <a:cubicBezTo>
                    <a:pt x="3523" y="383"/>
                    <a:pt x="3066" y="428"/>
                    <a:pt x="2621" y="428"/>
                  </a:cubicBezTo>
                  <a:cubicBezTo>
                    <a:pt x="1254" y="42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9" name="Google Shape;1219;p60"/>
            <p:cNvSpPr/>
            <p:nvPr/>
          </p:nvSpPr>
          <p:spPr>
            <a:xfrm>
              <a:off x="2718475" y="1778675"/>
              <a:ext cx="337875" cy="112775"/>
            </a:xfrm>
            <a:custGeom>
              <a:avLst/>
              <a:gdLst/>
              <a:ahLst/>
              <a:cxnLst/>
              <a:rect l="l" t="t" r="r" b="b"/>
              <a:pathLst>
                <a:path w="13515" h="4511" extrusionOk="0">
                  <a:moveTo>
                    <a:pt x="11775" y="1"/>
                  </a:moveTo>
                  <a:cubicBezTo>
                    <a:pt x="11677" y="1"/>
                    <a:pt x="11575" y="7"/>
                    <a:pt x="11467" y="22"/>
                  </a:cubicBezTo>
                  <a:cubicBezTo>
                    <a:pt x="9812" y="237"/>
                    <a:pt x="1" y="3415"/>
                    <a:pt x="1" y="3415"/>
                  </a:cubicBezTo>
                  <a:lnTo>
                    <a:pt x="239" y="4511"/>
                  </a:lnTo>
                  <a:cubicBezTo>
                    <a:pt x="239" y="4511"/>
                    <a:pt x="10514" y="808"/>
                    <a:pt x="11562" y="629"/>
                  </a:cubicBezTo>
                  <a:cubicBezTo>
                    <a:pt x="11619" y="620"/>
                    <a:pt x="11674" y="615"/>
                    <a:pt x="11727" y="615"/>
                  </a:cubicBezTo>
                  <a:cubicBezTo>
                    <a:pt x="12627" y="615"/>
                    <a:pt x="12776" y="1987"/>
                    <a:pt x="12776" y="1987"/>
                  </a:cubicBezTo>
                  <a:lnTo>
                    <a:pt x="13514" y="1415"/>
                  </a:lnTo>
                  <a:cubicBezTo>
                    <a:pt x="13514" y="1415"/>
                    <a:pt x="13171" y="1"/>
                    <a:pt x="1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0" name="Google Shape;1220;p60"/>
            <p:cNvSpPr/>
            <p:nvPr/>
          </p:nvSpPr>
          <p:spPr>
            <a:xfrm>
              <a:off x="3001850" y="2114975"/>
              <a:ext cx="2700" cy="625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108" y="0"/>
                  </a:moveTo>
                  <a:cubicBezTo>
                    <a:pt x="77" y="0"/>
                    <a:pt x="46" y="18"/>
                    <a:pt x="15" y="23"/>
                  </a:cubicBezTo>
                  <a:lnTo>
                    <a:pt x="15" y="23"/>
                  </a:lnTo>
                  <a:cubicBezTo>
                    <a:pt x="31" y="21"/>
                    <a:pt x="62" y="16"/>
                    <a:pt x="108" y="0"/>
                  </a:cubicBezTo>
                  <a:close/>
                  <a:moveTo>
                    <a:pt x="15" y="23"/>
                  </a:moveTo>
                  <a:cubicBezTo>
                    <a:pt x="5" y="24"/>
                    <a:pt x="1" y="24"/>
                    <a:pt x="1" y="24"/>
                  </a:cubicBezTo>
                  <a:cubicBezTo>
                    <a:pt x="5" y="24"/>
                    <a:pt x="10" y="24"/>
                    <a:pt x="15" y="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1" name="Google Shape;1221;p60"/>
            <p:cNvSpPr/>
            <p:nvPr/>
          </p:nvSpPr>
          <p:spPr>
            <a:xfrm>
              <a:off x="2277650" y="925250"/>
              <a:ext cx="747450" cy="525675"/>
            </a:xfrm>
            <a:custGeom>
              <a:avLst/>
              <a:gdLst/>
              <a:ahLst/>
              <a:cxnLst/>
              <a:rect l="l" t="t" r="r" b="b"/>
              <a:pathLst>
                <a:path w="29898" h="21027" extrusionOk="0">
                  <a:moveTo>
                    <a:pt x="26368" y="1"/>
                  </a:moveTo>
                  <a:cubicBezTo>
                    <a:pt x="24666" y="1"/>
                    <a:pt x="18773" y="3380"/>
                    <a:pt x="14443" y="7418"/>
                  </a:cubicBezTo>
                  <a:cubicBezTo>
                    <a:pt x="14443" y="7418"/>
                    <a:pt x="10383" y="7632"/>
                    <a:pt x="7121" y="10204"/>
                  </a:cubicBezTo>
                  <a:cubicBezTo>
                    <a:pt x="3846" y="12776"/>
                    <a:pt x="48" y="17836"/>
                    <a:pt x="1" y="20324"/>
                  </a:cubicBezTo>
                  <a:cubicBezTo>
                    <a:pt x="1" y="20324"/>
                    <a:pt x="2191" y="16788"/>
                    <a:pt x="4501" y="15264"/>
                  </a:cubicBezTo>
                  <a:cubicBezTo>
                    <a:pt x="6811" y="13740"/>
                    <a:pt x="14717" y="7894"/>
                    <a:pt x="14717" y="7894"/>
                  </a:cubicBezTo>
                  <a:cubicBezTo>
                    <a:pt x="14717" y="7894"/>
                    <a:pt x="20492" y="3131"/>
                    <a:pt x="22255" y="3131"/>
                  </a:cubicBezTo>
                  <a:cubicBezTo>
                    <a:pt x="22355" y="3131"/>
                    <a:pt x="22443" y="3146"/>
                    <a:pt x="22515" y="3179"/>
                  </a:cubicBezTo>
                  <a:cubicBezTo>
                    <a:pt x="23873" y="3786"/>
                    <a:pt x="20694" y="9501"/>
                    <a:pt x="21480" y="11645"/>
                  </a:cubicBezTo>
                  <a:cubicBezTo>
                    <a:pt x="22265" y="13788"/>
                    <a:pt x="24920" y="12776"/>
                    <a:pt x="25409" y="14181"/>
                  </a:cubicBezTo>
                  <a:cubicBezTo>
                    <a:pt x="25885" y="15574"/>
                    <a:pt x="22992" y="21027"/>
                    <a:pt x="22992" y="21027"/>
                  </a:cubicBezTo>
                  <a:cubicBezTo>
                    <a:pt x="22992" y="21027"/>
                    <a:pt x="29897" y="15050"/>
                    <a:pt x="28361" y="11204"/>
                  </a:cubicBezTo>
                  <a:cubicBezTo>
                    <a:pt x="28361" y="11204"/>
                    <a:pt x="26528" y="6453"/>
                    <a:pt x="26921" y="4227"/>
                  </a:cubicBezTo>
                  <a:cubicBezTo>
                    <a:pt x="27314" y="2000"/>
                    <a:pt x="27885" y="476"/>
                    <a:pt x="26623" y="36"/>
                  </a:cubicBezTo>
                  <a:cubicBezTo>
                    <a:pt x="26553" y="12"/>
                    <a:pt x="26468" y="1"/>
                    <a:pt x="26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2" name="Google Shape;1222;p60"/>
            <p:cNvSpPr/>
            <p:nvPr/>
          </p:nvSpPr>
          <p:spPr>
            <a:xfrm>
              <a:off x="2264550" y="1429200"/>
              <a:ext cx="503975" cy="190825"/>
            </a:xfrm>
            <a:custGeom>
              <a:avLst/>
              <a:gdLst/>
              <a:ahLst/>
              <a:cxnLst/>
              <a:rect l="l" t="t" r="r" b="b"/>
              <a:pathLst>
                <a:path w="20159" h="7633" extrusionOk="0">
                  <a:moveTo>
                    <a:pt x="2463" y="1"/>
                  </a:moveTo>
                  <a:cubicBezTo>
                    <a:pt x="2289" y="1"/>
                    <a:pt x="2108" y="26"/>
                    <a:pt x="1918" y="83"/>
                  </a:cubicBezTo>
                  <a:cubicBezTo>
                    <a:pt x="1" y="642"/>
                    <a:pt x="751" y="6322"/>
                    <a:pt x="751" y="6322"/>
                  </a:cubicBezTo>
                  <a:cubicBezTo>
                    <a:pt x="751" y="6322"/>
                    <a:pt x="531" y="7632"/>
                    <a:pt x="5846" y="7632"/>
                  </a:cubicBezTo>
                  <a:cubicBezTo>
                    <a:pt x="5917" y="7632"/>
                    <a:pt x="5989" y="7632"/>
                    <a:pt x="6061" y="7631"/>
                  </a:cubicBezTo>
                  <a:cubicBezTo>
                    <a:pt x="11585" y="7584"/>
                    <a:pt x="20157" y="3441"/>
                    <a:pt x="20158" y="3440"/>
                  </a:cubicBezTo>
                  <a:lnTo>
                    <a:pt x="20158" y="3440"/>
                  </a:lnTo>
                  <a:cubicBezTo>
                    <a:pt x="20157" y="3441"/>
                    <a:pt x="18166" y="4307"/>
                    <a:pt x="16212" y="4307"/>
                  </a:cubicBezTo>
                  <a:cubicBezTo>
                    <a:pt x="15647" y="4307"/>
                    <a:pt x="15084" y="4235"/>
                    <a:pt x="14574" y="4048"/>
                  </a:cubicBezTo>
                  <a:cubicBezTo>
                    <a:pt x="12300" y="3226"/>
                    <a:pt x="10514" y="3226"/>
                    <a:pt x="7633" y="2655"/>
                  </a:cubicBezTo>
                  <a:cubicBezTo>
                    <a:pt x="5047" y="2140"/>
                    <a:pt x="4047" y="1"/>
                    <a:pt x="2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3" name="Google Shape;1223;p60"/>
            <p:cNvSpPr/>
            <p:nvPr/>
          </p:nvSpPr>
          <p:spPr>
            <a:xfrm>
              <a:off x="2386900" y="1073775"/>
              <a:ext cx="288450" cy="139325"/>
            </a:xfrm>
            <a:custGeom>
              <a:avLst/>
              <a:gdLst/>
              <a:ahLst/>
              <a:cxnLst/>
              <a:rect l="l" t="t" r="r" b="b"/>
              <a:pathLst>
                <a:path w="11538" h="5573" extrusionOk="0">
                  <a:moveTo>
                    <a:pt x="11514" y="0"/>
                  </a:moveTo>
                  <a:cubicBezTo>
                    <a:pt x="10823" y="48"/>
                    <a:pt x="10144" y="155"/>
                    <a:pt x="9478" y="310"/>
                  </a:cubicBezTo>
                  <a:cubicBezTo>
                    <a:pt x="9168" y="370"/>
                    <a:pt x="8847" y="441"/>
                    <a:pt x="8513" y="548"/>
                  </a:cubicBezTo>
                  <a:cubicBezTo>
                    <a:pt x="8180" y="655"/>
                    <a:pt x="7823" y="751"/>
                    <a:pt x="7465" y="882"/>
                  </a:cubicBezTo>
                  <a:cubicBezTo>
                    <a:pt x="6703" y="1143"/>
                    <a:pt x="5965" y="1453"/>
                    <a:pt x="5251" y="1810"/>
                  </a:cubicBezTo>
                  <a:cubicBezTo>
                    <a:pt x="4882" y="1977"/>
                    <a:pt x="4525" y="2179"/>
                    <a:pt x="4179" y="2370"/>
                  </a:cubicBezTo>
                  <a:cubicBezTo>
                    <a:pt x="3822" y="2572"/>
                    <a:pt x="3489" y="2787"/>
                    <a:pt x="3167" y="2989"/>
                  </a:cubicBezTo>
                  <a:cubicBezTo>
                    <a:pt x="2858" y="3191"/>
                    <a:pt x="2572" y="3418"/>
                    <a:pt x="2274" y="3620"/>
                  </a:cubicBezTo>
                  <a:cubicBezTo>
                    <a:pt x="1989" y="3810"/>
                    <a:pt x="1739" y="4025"/>
                    <a:pt x="1500" y="4227"/>
                  </a:cubicBezTo>
                  <a:cubicBezTo>
                    <a:pt x="1274" y="4418"/>
                    <a:pt x="1048" y="4584"/>
                    <a:pt x="869" y="4763"/>
                  </a:cubicBezTo>
                  <a:lnTo>
                    <a:pt x="405" y="5192"/>
                  </a:lnTo>
                  <a:lnTo>
                    <a:pt x="0" y="5573"/>
                  </a:lnTo>
                  <a:lnTo>
                    <a:pt x="0" y="5573"/>
                  </a:lnTo>
                  <a:lnTo>
                    <a:pt x="417" y="5203"/>
                  </a:lnTo>
                  <a:lnTo>
                    <a:pt x="905" y="4775"/>
                  </a:lnTo>
                  <a:cubicBezTo>
                    <a:pt x="1084" y="4608"/>
                    <a:pt x="1310" y="4441"/>
                    <a:pt x="1548" y="4263"/>
                  </a:cubicBezTo>
                  <a:cubicBezTo>
                    <a:pt x="1798" y="4084"/>
                    <a:pt x="2048" y="3870"/>
                    <a:pt x="2346" y="3679"/>
                  </a:cubicBezTo>
                  <a:cubicBezTo>
                    <a:pt x="2632" y="3501"/>
                    <a:pt x="2929" y="3275"/>
                    <a:pt x="3251" y="3084"/>
                  </a:cubicBezTo>
                  <a:cubicBezTo>
                    <a:pt x="3584" y="2906"/>
                    <a:pt x="3905" y="2679"/>
                    <a:pt x="4263" y="2513"/>
                  </a:cubicBezTo>
                  <a:cubicBezTo>
                    <a:pt x="4632" y="2334"/>
                    <a:pt x="4977" y="2132"/>
                    <a:pt x="5346" y="1977"/>
                  </a:cubicBezTo>
                  <a:cubicBezTo>
                    <a:pt x="6072" y="1655"/>
                    <a:pt x="6811" y="1370"/>
                    <a:pt x="7561" y="1132"/>
                  </a:cubicBezTo>
                  <a:cubicBezTo>
                    <a:pt x="7918" y="1012"/>
                    <a:pt x="8275" y="929"/>
                    <a:pt x="8597" y="834"/>
                  </a:cubicBezTo>
                  <a:cubicBezTo>
                    <a:pt x="8942" y="762"/>
                    <a:pt x="9251" y="679"/>
                    <a:pt x="9549" y="631"/>
                  </a:cubicBezTo>
                  <a:cubicBezTo>
                    <a:pt x="10204" y="501"/>
                    <a:pt x="10871" y="417"/>
                    <a:pt x="11537" y="393"/>
                  </a:cubicBezTo>
                  <a:lnTo>
                    <a:pt x="115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4" name="Google Shape;1224;p60"/>
            <p:cNvSpPr/>
            <p:nvPr/>
          </p:nvSpPr>
          <p:spPr>
            <a:xfrm>
              <a:off x="2230025" y="1321125"/>
              <a:ext cx="70575" cy="229525"/>
            </a:xfrm>
            <a:custGeom>
              <a:avLst/>
              <a:gdLst/>
              <a:ahLst/>
              <a:cxnLst/>
              <a:rect l="l" t="t" r="r" b="b"/>
              <a:pathLst>
                <a:path w="2823" h="9181" extrusionOk="0">
                  <a:moveTo>
                    <a:pt x="2822" y="1"/>
                  </a:moveTo>
                  <a:lnTo>
                    <a:pt x="2501" y="322"/>
                  </a:lnTo>
                  <a:lnTo>
                    <a:pt x="2120" y="679"/>
                  </a:lnTo>
                  <a:cubicBezTo>
                    <a:pt x="1953" y="834"/>
                    <a:pt x="1798" y="1001"/>
                    <a:pt x="1668" y="1179"/>
                  </a:cubicBezTo>
                  <a:lnTo>
                    <a:pt x="1167" y="1810"/>
                  </a:lnTo>
                  <a:cubicBezTo>
                    <a:pt x="1001" y="2048"/>
                    <a:pt x="858" y="2310"/>
                    <a:pt x="691" y="2584"/>
                  </a:cubicBezTo>
                  <a:cubicBezTo>
                    <a:pt x="608" y="2715"/>
                    <a:pt x="536" y="2858"/>
                    <a:pt x="489" y="3013"/>
                  </a:cubicBezTo>
                  <a:cubicBezTo>
                    <a:pt x="429" y="3168"/>
                    <a:pt x="358" y="3322"/>
                    <a:pt x="298" y="3465"/>
                  </a:cubicBezTo>
                  <a:cubicBezTo>
                    <a:pt x="203" y="3787"/>
                    <a:pt x="120" y="4120"/>
                    <a:pt x="72" y="4453"/>
                  </a:cubicBezTo>
                  <a:cubicBezTo>
                    <a:pt x="72" y="4787"/>
                    <a:pt x="1" y="5132"/>
                    <a:pt x="72" y="5454"/>
                  </a:cubicBezTo>
                  <a:cubicBezTo>
                    <a:pt x="96" y="5620"/>
                    <a:pt x="96" y="5787"/>
                    <a:pt x="144" y="5954"/>
                  </a:cubicBezTo>
                  <a:cubicBezTo>
                    <a:pt x="191" y="6108"/>
                    <a:pt x="227" y="6275"/>
                    <a:pt x="274" y="6418"/>
                  </a:cubicBezTo>
                  <a:cubicBezTo>
                    <a:pt x="322" y="6573"/>
                    <a:pt x="382" y="6716"/>
                    <a:pt x="441" y="6859"/>
                  </a:cubicBezTo>
                  <a:cubicBezTo>
                    <a:pt x="501" y="7001"/>
                    <a:pt x="572" y="7132"/>
                    <a:pt x="644" y="7263"/>
                  </a:cubicBezTo>
                  <a:lnTo>
                    <a:pt x="858" y="7632"/>
                  </a:lnTo>
                  <a:cubicBezTo>
                    <a:pt x="941" y="7740"/>
                    <a:pt x="1013" y="7859"/>
                    <a:pt x="1084" y="7954"/>
                  </a:cubicBezTo>
                  <a:cubicBezTo>
                    <a:pt x="1227" y="8144"/>
                    <a:pt x="1370" y="8323"/>
                    <a:pt x="1537" y="8502"/>
                  </a:cubicBezTo>
                  <a:cubicBezTo>
                    <a:pt x="1679" y="8644"/>
                    <a:pt x="1798" y="8775"/>
                    <a:pt x="1918" y="8883"/>
                  </a:cubicBezTo>
                  <a:cubicBezTo>
                    <a:pt x="2025" y="8978"/>
                    <a:pt x="2108" y="9061"/>
                    <a:pt x="2179" y="9109"/>
                  </a:cubicBezTo>
                  <a:lnTo>
                    <a:pt x="2275" y="9180"/>
                  </a:lnTo>
                  <a:lnTo>
                    <a:pt x="2513" y="8859"/>
                  </a:lnTo>
                  <a:lnTo>
                    <a:pt x="2418" y="8799"/>
                  </a:lnTo>
                  <a:cubicBezTo>
                    <a:pt x="2358" y="8752"/>
                    <a:pt x="2275" y="8680"/>
                    <a:pt x="2168" y="8585"/>
                  </a:cubicBezTo>
                  <a:cubicBezTo>
                    <a:pt x="2060" y="8502"/>
                    <a:pt x="1941" y="8383"/>
                    <a:pt x="1798" y="8252"/>
                  </a:cubicBezTo>
                  <a:cubicBezTo>
                    <a:pt x="1644" y="8085"/>
                    <a:pt x="1501" y="7918"/>
                    <a:pt x="1358" y="7751"/>
                  </a:cubicBezTo>
                  <a:cubicBezTo>
                    <a:pt x="1287" y="7656"/>
                    <a:pt x="1215" y="7549"/>
                    <a:pt x="1132" y="7454"/>
                  </a:cubicBezTo>
                  <a:lnTo>
                    <a:pt x="917" y="7109"/>
                  </a:lnTo>
                  <a:cubicBezTo>
                    <a:pt x="846" y="6989"/>
                    <a:pt x="775" y="6859"/>
                    <a:pt x="715" y="6728"/>
                  </a:cubicBezTo>
                  <a:cubicBezTo>
                    <a:pt x="644" y="6597"/>
                    <a:pt x="584" y="6466"/>
                    <a:pt x="536" y="6323"/>
                  </a:cubicBezTo>
                  <a:cubicBezTo>
                    <a:pt x="489" y="6192"/>
                    <a:pt x="429" y="6037"/>
                    <a:pt x="394" y="5894"/>
                  </a:cubicBezTo>
                  <a:cubicBezTo>
                    <a:pt x="346" y="5739"/>
                    <a:pt x="334" y="5573"/>
                    <a:pt x="310" y="5418"/>
                  </a:cubicBezTo>
                  <a:cubicBezTo>
                    <a:pt x="227" y="5108"/>
                    <a:pt x="274" y="4787"/>
                    <a:pt x="263" y="4465"/>
                  </a:cubicBezTo>
                  <a:cubicBezTo>
                    <a:pt x="298" y="4144"/>
                    <a:pt x="370" y="3822"/>
                    <a:pt x="453" y="3513"/>
                  </a:cubicBezTo>
                  <a:lnTo>
                    <a:pt x="620" y="3060"/>
                  </a:lnTo>
                  <a:cubicBezTo>
                    <a:pt x="655" y="2918"/>
                    <a:pt x="727" y="2775"/>
                    <a:pt x="798" y="2632"/>
                  </a:cubicBezTo>
                  <a:cubicBezTo>
                    <a:pt x="953" y="2370"/>
                    <a:pt x="1084" y="2096"/>
                    <a:pt x="1239" y="1870"/>
                  </a:cubicBezTo>
                  <a:lnTo>
                    <a:pt x="1715" y="1227"/>
                  </a:lnTo>
                  <a:cubicBezTo>
                    <a:pt x="1846" y="1036"/>
                    <a:pt x="1989" y="870"/>
                    <a:pt x="2156" y="703"/>
                  </a:cubicBezTo>
                  <a:cubicBezTo>
                    <a:pt x="2287" y="560"/>
                    <a:pt x="2418" y="429"/>
                    <a:pt x="2513" y="334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5" name="Google Shape;1225;p60"/>
            <p:cNvSpPr/>
            <p:nvPr/>
          </p:nvSpPr>
          <p:spPr>
            <a:xfrm>
              <a:off x="2718475" y="2210225"/>
              <a:ext cx="285475" cy="344725"/>
            </a:xfrm>
            <a:custGeom>
              <a:avLst/>
              <a:gdLst/>
              <a:ahLst/>
              <a:cxnLst/>
              <a:rect l="l" t="t" r="r" b="b"/>
              <a:pathLst>
                <a:path w="11419" h="13789" extrusionOk="0">
                  <a:moveTo>
                    <a:pt x="9681" y="0"/>
                  </a:moveTo>
                  <a:lnTo>
                    <a:pt x="9681" y="0"/>
                  </a:lnTo>
                  <a:cubicBezTo>
                    <a:pt x="9657" y="0"/>
                    <a:pt x="9085" y="929"/>
                    <a:pt x="9347" y="1120"/>
                  </a:cubicBezTo>
                  <a:cubicBezTo>
                    <a:pt x="9347" y="1120"/>
                    <a:pt x="10026" y="6096"/>
                    <a:pt x="7942" y="10418"/>
                  </a:cubicBezTo>
                  <a:cubicBezTo>
                    <a:pt x="6693" y="13002"/>
                    <a:pt x="4089" y="13519"/>
                    <a:pt x="2202" y="13519"/>
                  </a:cubicBezTo>
                  <a:cubicBezTo>
                    <a:pt x="941" y="13519"/>
                    <a:pt x="1" y="13288"/>
                    <a:pt x="1" y="13288"/>
                  </a:cubicBezTo>
                  <a:lnTo>
                    <a:pt x="1" y="13288"/>
                  </a:lnTo>
                  <a:cubicBezTo>
                    <a:pt x="1" y="13288"/>
                    <a:pt x="1259" y="13789"/>
                    <a:pt x="2903" y="13789"/>
                  </a:cubicBezTo>
                  <a:cubicBezTo>
                    <a:pt x="4623" y="13789"/>
                    <a:pt x="6765" y="13241"/>
                    <a:pt x="8335" y="11002"/>
                  </a:cubicBezTo>
                  <a:cubicBezTo>
                    <a:pt x="11419" y="6620"/>
                    <a:pt x="10383" y="1227"/>
                    <a:pt x="96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6" name="Google Shape;1226;p60"/>
            <p:cNvSpPr/>
            <p:nvPr/>
          </p:nvSpPr>
          <p:spPr>
            <a:xfrm>
              <a:off x="1957375" y="1738875"/>
              <a:ext cx="425375" cy="506800"/>
            </a:xfrm>
            <a:custGeom>
              <a:avLst/>
              <a:gdLst/>
              <a:ahLst/>
              <a:cxnLst/>
              <a:rect l="l" t="t" r="r" b="b"/>
              <a:pathLst>
                <a:path w="17015" h="20272" extrusionOk="0">
                  <a:moveTo>
                    <a:pt x="15165" y="0"/>
                  </a:moveTo>
                  <a:cubicBezTo>
                    <a:pt x="14180" y="0"/>
                    <a:pt x="12335" y="805"/>
                    <a:pt x="12335" y="805"/>
                  </a:cubicBezTo>
                  <a:cubicBezTo>
                    <a:pt x="12109" y="562"/>
                    <a:pt x="11913" y="495"/>
                    <a:pt x="11764" y="495"/>
                  </a:cubicBezTo>
                  <a:cubicBezTo>
                    <a:pt x="11577" y="495"/>
                    <a:pt x="11466" y="602"/>
                    <a:pt x="11466" y="602"/>
                  </a:cubicBezTo>
                  <a:cubicBezTo>
                    <a:pt x="11776" y="1959"/>
                    <a:pt x="10335" y="3102"/>
                    <a:pt x="9025" y="3579"/>
                  </a:cubicBezTo>
                  <a:cubicBezTo>
                    <a:pt x="8771" y="3674"/>
                    <a:pt x="8562" y="3712"/>
                    <a:pt x="8391" y="3712"/>
                  </a:cubicBezTo>
                  <a:cubicBezTo>
                    <a:pt x="7682" y="3712"/>
                    <a:pt x="7621" y="3055"/>
                    <a:pt x="7621" y="3055"/>
                  </a:cubicBezTo>
                  <a:lnTo>
                    <a:pt x="7621" y="3055"/>
                  </a:lnTo>
                  <a:cubicBezTo>
                    <a:pt x="7490" y="3353"/>
                    <a:pt x="8144" y="4496"/>
                    <a:pt x="8144" y="4496"/>
                  </a:cubicBezTo>
                  <a:cubicBezTo>
                    <a:pt x="8144" y="4496"/>
                    <a:pt x="7109" y="6460"/>
                    <a:pt x="5370" y="7639"/>
                  </a:cubicBezTo>
                  <a:cubicBezTo>
                    <a:pt x="3620" y="8829"/>
                    <a:pt x="429" y="9413"/>
                    <a:pt x="429" y="9413"/>
                  </a:cubicBezTo>
                  <a:cubicBezTo>
                    <a:pt x="1703" y="10449"/>
                    <a:pt x="3799" y="10770"/>
                    <a:pt x="2525" y="11199"/>
                  </a:cubicBezTo>
                  <a:cubicBezTo>
                    <a:pt x="1861" y="11414"/>
                    <a:pt x="1164" y="11524"/>
                    <a:pt x="462" y="11524"/>
                  </a:cubicBezTo>
                  <a:cubicBezTo>
                    <a:pt x="309" y="11524"/>
                    <a:pt x="155" y="11519"/>
                    <a:pt x="1" y="11508"/>
                  </a:cubicBezTo>
                  <a:lnTo>
                    <a:pt x="1" y="11508"/>
                  </a:lnTo>
                  <a:cubicBezTo>
                    <a:pt x="655" y="12032"/>
                    <a:pt x="2179" y="12115"/>
                    <a:pt x="2179" y="12115"/>
                  </a:cubicBezTo>
                  <a:cubicBezTo>
                    <a:pt x="858" y="15175"/>
                    <a:pt x="1429" y="19974"/>
                    <a:pt x="1429" y="19974"/>
                  </a:cubicBezTo>
                  <a:cubicBezTo>
                    <a:pt x="1691" y="17009"/>
                    <a:pt x="3477" y="12770"/>
                    <a:pt x="3477" y="12770"/>
                  </a:cubicBezTo>
                  <a:cubicBezTo>
                    <a:pt x="4668" y="14997"/>
                    <a:pt x="4668" y="18069"/>
                    <a:pt x="4465" y="20271"/>
                  </a:cubicBezTo>
                  <a:cubicBezTo>
                    <a:pt x="6001" y="16973"/>
                    <a:pt x="5727" y="12770"/>
                    <a:pt x="5727" y="12770"/>
                  </a:cubicBezTo>
                  <a:cubicBezTo>
                    <a:pt x="6704" y="11139"/>
                    <a:pt x="7823" y="7639"/>
                    <a:pt x="7823" y="7639"/>
                  </a:cubicBezTo>
                  <a:lnTo>
                    <a:pt x="9478" y="4650"/>
                  </a:lnTo>
                  <a:lnTo>
                    <a:pt x="13443" y="3353"/>
                  </a:lnTo>
                  <a:lnTo>
                    <a:pt x="16110" y="2805"/>
                  </a:lnTo>
                  <a:lnTo>
                    <a:pt x="16705" y="2114"/>
                  </a:lnTo>
                  <a:cubicBezTo>
                    <a:pt x="17015" y="424"/>
                    <a:pt x="15752" y="281"/>
                    <a:pt x="15752" y="281"/>
                  </a:cubicBezTo>
                  <a:cubicBezTo>
                    <a:pt x="15693" y="78"/>
                    <a:pt x="15470" y="0"/>
                    <a:pt x="15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7" name="Google Shape;1227;p60"/>
            <p:cNvSpPr/>
            <p:nvPr/>
          </p:nvSpPr>
          <p:spPr>
            <a:xfrm>
              <a:off x="3114675" y="1506875"/>
              <a:ext cx="58950" cy="283075"/>
            </a:xfrm>
            <a:custGeom>
              <a:avLst/>
              <a:gdLst/>
              <a:ahLst/>
              <a:cxnLst/>
              <a:rect l="l" t="t" r="r" b="b"/>
              <a:pathLst>
                <a:path w="2358" h="11323" extrusionOk="0">
                  <a:moveTo>
                    <a:pt x="0" y="0"/>
                  </a:moveTo>
                  <a:lnTo>
                    <a:pt x="0" y="0"/>
                  </a:lnTo>
                  <a:cubicBezTo>
                    <a:pt x="1965" y="6286"/>
                    <a:pt x="1119" y="11323"/>
                    <a:pt x="1119" y="11323"/>
                  </a:cubicBezTo>
                  <a:lnTo>
                    <a:pt x="1703" y="11323"/>
                  </a:lnTo>
                  <a:cubicBezTo>
                    <a:pt x="2357" y="445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8" name="Google Shape;1228;p60"/>
            <p:cNvSpPr/>
            <p:nvPr/>
          </p:nvSpPr>
          <p:spPr>
            <a:xfrm>
              <a:off x="2249375" y="1291050"/>
              <a:ext cx="857575" cy="560300"/>
            </a:xfrm>
            <a:custGeom>
              <a:avLst/>
              <a:gdLst/>
              <a:ahLst/>
              <a:cxnLst/>
              <a:rect l="l" t="t" r="r" b="b"/>
              <a:pathLst>
                <a:path w="34303" h="22412" extrusionOk="0">
                  <a:moveTo>
                    <a:pt x="30492" y="1"/>
                  </a:moveTo>
                  <a:lnTo>
                    <a:pt x="30492" y="1"/>
                  </a:lnTo>
                  <a:cubicBezTo>
                    <a:pt x="28397" y="4585"/>
                    <a:pt x="25980" y="8383"/>
                    <a:pt x="18765" y="11586"/>
                  </a:cubicBezTo>
                  <a:cubicBezTo>
                    <a:pt x="12657" y="14297"/>
                    <a:pt x="7223" y="14858"/>
                    <a:pt x="4312" y="14858"/>
                  </a:cubicBezTo>
                  <a:cubicBezTo>
                    <a:pt x="3784" y="14858"/>
                    <a:pt x="3340" y="14840"/>
                    <a:pt x="2989" y="14812"/>
                  </a:cubicBezTo>
                  <a:cubicBezTo>
                    <a:pt x="691" y="14634"/>
                    <a:pt x="96" y="12241"/>
                    <a:pt x="96" y="12241"/>
                  </a:cubicBezTo>
                  <a:lnTo>
                    <a:pt x="96" y="12241"/>
                  </a:lnTo>
                  <a:cubicBezTo>
                    <a:pt x="1" y="13943"/>
                    <a:pt x="1048" y="17372"/>
                    <a:pt x="1048" y="17372"/>
                  </a:cubicBezTo>
                  <a:cubicBezTo>
                    <a:pt x="1048" y="17372"/>
                    <a:pt x="2025" y="16586"/>
                    <a:pt x="2977" y="16420"/>
                  </a:cubicBezTo>
                  <a:cubicBezTo>
                    <a:pt x="3043" y="16409"/>
                    <a:pt x="3108" y="16404"/>
                    <a:pt x="3171" y="16404"/>
                  </a:cubicBezTo>
                  <a:cubicBezTo>
                    <a:pt x="4022" y="16404"/>
                    <a:pt x="4549" y="17313"/>
                    <a:pt x="4549" y="17313"/>
                  </a:cubicBezTo>
                  <a:cubicBezTo>
                    <a:pt x="4687" y="17106"/>
                    <a:pt x="4850" y="17020"/>
                    <a:pt x="5019" y="17020"/>
                  </a:cubicBezTo>
                  <a:cubicBezTo>
                    <a:pt x="5518" y="17020"/>
                    <a:pt x="6058" y="17779"/>
                    <a:pt x="6085" y="18384"/>
                  </a:cubicBezTo>
                  <a:cubicBezTo>
                    <a:pt x="6120" y="19206"/>
                    <a:pt x="5001" y="20777"/>
                    <a:pt x="4287" y="21206"/>
                  </a:cubicBezTo>
                  <a:cubicBezTo>
                    <a:pt x="3841" y="21462"/>
                    <a:pt x="3018" y="21511"/>
                    <a:pt x="2449" y="21511"/>
                  </a:cubicBezTo>
                  <a:cubicBezTo>
                    <a:pt x="2091" y="21511"/>
                    <a:pt x="1834" y="21492"/>
                    <a:pt x="1834" y="21492"/>
                  </a:cubicBezTo>
                  <a:lnTo>
                    <a:pt x="1834" y="21492"/>
                  </a:lnTo>
                  <a:cubicBezTo>
                    <a:pt x="1834" y="21492"/>
                    <a:pt x="4724" y="22411"/>
                    <a:pt x="9585" y="22411"/>
                  </a:cubicBezTo>
                  <a:cubicBezTo>
                    <a:pt x="11292" y="22411"/>
                    <a:pt x="13242" y="22298"/>
                    <a:pt x="15395" y="21992"/>
                  </a:cubicBezTo>
                  <a:cubicBezTo>
                    <a:pt x="23682" y="20825"/>
                    <a:pt x="29576" y="14717"/>
                    <a:pt x="31933" y="11848"/>
                  </a:cubicBezTo>
                  <a:cubicBezTo>
                    <a:pt x="34302" y="8967"/>
                    <a:pt x="33291" y="6216"/>
                    <a:pt x="33290" y="6216"/>
                  </a:cubicBezTo>
                  <a:lnTo>
                    <a:pt x="33290" y="6216"/>
                  </a:lnTo>
                  <a:cubicBezTo>
                    <a:pt x="33457" y="11121"/>
                    <a:pt x="25254" y="15253"/>
                    <a:pt x="25254" y="15253"/>
                  </a:cubicBezTo>
                  <a:cubicBezTo>
                    <a:pt x="27813" y="12896"/>
                    <a:pt x="29254" y="7598"/>
                    <a:pt x="29254" y="7597"/>
                  </a:cubicBezTo>
                  <a:lnTo>
                    <a:pt x="29254" y="7597"/>
                  </a:lnTo>
                  <a:cubicBezTo>
                    <a:pt x="26825" y="10276"/>
                    <a:pt x="24146" y="10669"/>
                    <a:pt x="24146" y="10669"/>
                  </a:cubicBezTo>
                  <a:cubicBezTo>
                    <a:pt x="29516" y="6026"/>
                    <a:pt x="30492" y="2"/>
                    <a:pt x="304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9" name="Google Shape;1229;p60"/>
            <p:cNvSpPr/>
            <p:nvPr/>
          </p:nvSpPr>
          <p:spPr>
            <a:xfrm>
              <a:off x="1579650" y="1778625"/>
              <a:ext cx="524800" cy="755775"/>
            </a:xfrm>
            <a:custGeom>
              <a:avLst/>
              <a:gdLst/>
              <a:ahLst/>
              <a:cxnLst/>
              <a:rect l="l" t="t" r="r" b="b"/>
              <a:pathLst>
                <a:path w="20992" h="30231" extrusionOk="0">
                  <a:moveTo>
                    <a:pt x="20991" y="0"/>
                  </a:moveTo>
                  <a:lnTo>
                    <a:pt x="20991" y="0"/>
                  </a:lnTo>
                  <a:cubicBezTo>
                    <a:pt x="11323" y="3727"/>
                    <a:pt x="11740" y="3858"/>
                    <a:pt x="11169" y="8109"/>
                  </a:cubicBezTo>
                  <a:cubicBezTo>
                    <a:pt x="10609" y="12359"/>
                    <a:pt x="7216" y="18586"/>
                    <a:pt x="4668" y="21896"/>
                  </a:cubicBezTo>
                  <a:cubicBezTo>
                    <a:pt x="2120" y="25218"/>
                    <a:pt x="0" y="27682"/>
                    <a:pt x="0" y="27682"/>
                  </a:cubicBezTo>
                  <a:lnTo>
                    <a:pt x="3287" y="30230"/>
                  </a:lnTo>
                  <a:cubicBezTo>
                    <a:pt x="1691" y="28135"/>
                    <a:pt x="3441" y="26170"/>
                    <a:pt x="4834" y="23753"/>
                  </a:cubicBezTo>
                  <a:cubicBezTo>
                    <a:pt x="6216" y="21324"/>
                    <a:pt x="8609" y="20348"/>
                    <a:pt x="10085" y="17264"/>
                  </a:cubicBezTo>
                  <a:cubicBezTo>
                    <a:pt x="11573" y="14181"/>
                    <a:pt x="12002" y="6739"/>
                    <a:pt x="12395" y="5096"/>
                  </a:cubicBezTo>
                  <a:cubicBezTo>
                    <a:pt x="12788" y="3465"/>
                    <a:pt x="20990" y="1"/>
                    <a:pt x="20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" name="Google Shape;1230;p60"/>
            <p:cNvSpPr/>
            <p:nvPr/>
          </p:nvSpPr>
          <p:spPr>
            <a:xfrm>
              <a:off x="2980725" y="1776625"/>
              <a:ext cx="241350" cy="338375"/>
            </a:xfrm>
            <a:custGeom>
              <a:avLst/>
              <a:gdLst/>
              <a:ahLst/>
              <a:cxnLst/>
              <a:rect l="l" t="t" r="r" b="b"/>
              <a:pathLst>
                <a:path w="9654" h="13535" extrusionOk="0">
                  <a:moveTo>
                    <a:pt x="5751" y="1021"/>
                  </a:moveTo>
                  <a:lnTo>
                    <a:pt x="5751" y="1021"/>
                  </a:lnTo>
                  <a:cubicBezTo>
                    <a:pt x="5834" y="1033"/>
                    <a:pt x="5918" y="1069"/>
                    <a:pt x="5989" y="1116"/>
                  </a:cubicBezTo>
                  <a:cubicBezTo>
                    <a:pt x="6060" y="1164"/>
                    <a:pt x="6120" y="1223"/>
                    <a:pt x="6180" y="1283"/>
                  </a:cubicBezTo>
                  <a:cubicBezTo>
                    <a:pt x="6251" y="1366"/>
                    <a:pt x="6299" y="1450"/>
                    <a:pt x="6346" y="1545"/>
                  </a:cubicBezTo>
                  <a:cubicBezTo>
                    <a:pt x="6382" y="1640"/>
                    <a:pt x="6406" y="1735"/>
                    <a:pt x="6418" y="1831"/>
                  </a:cubicBezTo>
                  <a:cubicBezTo>
                    <a:pt x="6430" y="1926"/>
                    <a:pt x="6430" y="2009"/>
                    <a:pt x="6418" y="2093"/>
                  </a:cubicBezTo>
                  <a:cubicBezTo>
                    <a:pt x="6418" y="2152"/>
                    <a:pt x="6406" y="2212"/>
                    <a:pt x="6394" y="2271"/>
                  </a:cubicBezTo>
                  <a:cubicBezTo>
                    <a:pt x="6382" y="2319"/>
                    <a:pt x="6370" y="2343"/>
                    <a:pt x="6370" y="2343"/>
                  </a:cubicBezTo>
                  <a:cubicBezTo>
                    <a:pt x="6370" y="2343"/>
                    <a:pt x="6370" y="2307"/>
                    <a:pt x="6346" y="2271"/>
                  </a:cubicBezTo>
                  <a:cubicBezTo>
                    <a:pt x="6334" y="2224"/>
                    <a:pt x="6334" y="2176"/>
                    <a:pt x="6311" y="2104"/>
                  </a:cubicBezTo>
                  <a:cubicBezTo>
                    <a:pt x="6299" y="2033"/>
                    <a:pt x="6275" y="1950"/>
                    <a:pt x="6263" y="1866"/>
                  </a:cubicBezTo>
                  <a:cubicBezTo>
                    <a:pt x="6239" y="1783"/>
                    <a:pt x="6203" y="1700"/>
                    <a:pt x="6168" y="1616"/>
                  </a:cubicBezTo>
                  <a:cubicBezTo>
                    <a:pt x="6108" y="1473"/>
                    <a:pt x="6013" y="1331"/>
                    <a:pt x="5918" y="1200"/>
                  </a:cubicBezTo>
                  <a:cubicBezTo>
                    <a:pt x="5858" y="1140"/>
                    <a:pt x="5810" y="1081"/>
                    <a:pt x="5751" y="1021"/>
                  </a:cubicBezTo>
                  <a:close/>
                  <a:moveTo>
                    <a:pt x="4804" y="1894"/>
                  </a:moveTo>
                  <a:cubicBezTo>
                    <a:pt x="4999" y="1894"/>
                    <a:pt x="5199" y="1938"/>
                    <a:pt x="5358" y="2069"/>
                  </a:cubicBezTo>
                  <a:cubicBezTo>
                    <a:pt x="5846" y="2462"/>
                    <a:pt x="5382" y="3855"/>
                    <a:pt x="5382" y="3855"/>
                  </a:cubicBezTo>
                  <a:cubicBezTo>
                    <a:pt x="5215" y="2593"/>
                    <a:pt x="4036" y="2069"/>
                    <a:pt x="4036" y="2069"/>
                  </a:cubicBezTo>
                  <a:cubicBezTo>
                    <a:pt x="4036" y="2069"/>
                    <a:pt x="4412" y="1894"/>
                    <a:pt x="4804" y="1894"/>
                  </a:cubicBezTo>
                  <a:close/>
                  <a:moveTo>
                    <a:pt x="6668" y="0"/>
                  </a:moveTo>
                  <a:cubicBezTo>
                    <a:pt x="6465" y="0"/>
                    <a:pt x="6228" y="26"/>
                    <a:pt x="5953" y="80"/>
                  </a:cubicBezTo>
                  <a:cubicBezTo>
                    <a:pt x="1631" y="926"/>
                    <a:pt x="0" y="5533"/>
                    <a:pt x="0" y="5533"/>
                  </a:cubicBezTo>
                  <a:lnTo>
                    <a:pt x="1334" y="4593"/>
                  </a:lnTo>
                  <a:cubicBezTo>
                    <a:pt x="3060" y="8034"/>
                    <a:pt x="1893" y="9867"/>
                    <a:pt x="1893" y="9867"/>
                  </a:cubicBezTo>
                  <a:cubicBezTo>
                    <a:pt x="2989" y="8653"/>
                    <a:pt x="2596" y="6998"/>
                    <a:pt x="2596" y="6998"/>
                  </a:cubicBezTo>
                  <a:cubicBezTo>
                    <a:pt x="4251" y="4438"/>
                    <a:pt x="1941" y="3581"/>
                    <a:pt x="1941" y="3581"/>
                  </a:cubicBezTo>
                  <a:lnTo>
                    <a:pt x="2774" y="2819"/>
                  </a:lnTo>
                  <a:cubicBezTo>
                    <a:pt x="5560" y="3343"/>
                    <a:pt x="4596" y="5819"/>
                    <a:pt x="4596" y="5819"/>
                  </a:cubicBezTo>
                  <a:cubicBezTo>
                    <a:pt x="4322" y="12427"/>
                    <a:pt x="1524" y="13403"/>
                    <a:pt x="953" y="13534"/>
                  </a:cubicBezTo>
                  <a:cubicBezTo>
                    <a:pt x="5549" y="12796"/>
                    <a:pt x="5227" y="5533"/>
                    <a:pt x="5227" y="5533"/>
                  </a:cubicBezTo>
                  <a:cubicBezTo>
                    <a:pt x="5227" y="5533"/>
                    <a:pt x="9654" y="0"/>
                    <a:pt x="6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1" name="Google Shape;1231;p60"/>
            <p:cNvSpPr/>
            <p:nvPr/>
          </p:nvSpPr>
          <p:spPr>
            <a:xfrm>
              <a:off x="2324100" y="1914950"/>
              <a:ext cx="426850" cy="493250"/>
            </a:xfrm>
            <a:custGeom>
              <a:avLst/>
              <a:gdLst/>
              <a:ahLst/>
              <a:cxnLst/>
              <a:rect l="l" t="t" r="r" b="b"/>
              <a:pathLst>
                <a:path w="17074" h="19730" extrusionOk="0">
                  <a:moveTo>
                    <a:pt x="6525" y="0"/>
                  </a:moveTo>
                  <a:cubicBezTo>
                    <a:pt x="6525" y="1"/>
                    <a:pt x="6715" y="1894"/>
                    <a:pt x="7060" y="2263"/>
                  </a:cubicBezTo>
                  <a:cubicBezTo>
                    <a:pt x="7418" y="2632"/>
                    <a:pt x="8358" y="3120"/>
                    <a:pt x="8180" y="4156"/>
                  </a:cubicBezTo>
                  <a:cubicBezTo>
                    <a:pt x="8180" y="4156"/>
                    <a:pt x="9751" y="4156"/>
                    <a:pt x="10049" y="5465"/>
                  </a:cubicBezTo>
                  <a:cubicBezTo>
                    <a:pt x="10358" y="6775"/>
                    <a:pt x="7870" y="6858"/>
                    <a:pt x="7870" y="6858"/>
                  </a:cubicBezTo>
                  <a:cubicBezTo>
                    <a:pt x="7870" y="6858"/>
                    <a:pt x="6481" y="7804"/>
                    <a:pt x="4964" y="7804"/>
                  </a:cubicBezTo>
                  <a:cubicBezTo>
                    <a:pt x="4418" y="7804"/>
                    <a:pt x="3854" y="7681"/>
                    <a:pt x="3334" y="7347"/>
                  </a:cubicBezTo>
                  <a:cubicBezTo>
                    <a:pt x="1369" y="6073"/>
                    <a:pt x="3262" y="3727"/>
                    <a:pt x="3262" y="3727"/>
                  </a:cubicBezTo>
                  <a:lnTo>
                    <a:pt x="3262" y="3727"/>
                  </a:lnTo>
                  <a:lnTo>
                    <a:pt x="0" y="4299"/>
                  </a:lnTo>
                  <a:cubicBezTo>
                    <a:pt x="0" y="4299"/>
                    <a:pt x="1595" y="8954"/>
                    <a:pt x="1726" y="11133"/>
                  </a:cubicBezTo>
                  <a:cubicBezTo>
                    <a:pt x="1857" y="13324"/>
                    <a:pt x="3560" y="18110"/>
                    <a:pt x="4739" y="19729"/>
                  </a:cubicBezTo>
                  <a:cubicBezTo>
                    <a:pt x="4739" y="19729"/>
                    <a:pt x="3322" y="16633"/>
                    <a:pt x="3679" y="14276"/>
                  </a:cubicBezTo>
                  <a:lnTo>
                    <a:pt x="3679" y="14276"/>
                  </a:lnTo>
                  <a:cubicBezTo>
                    <a:pt x="3679" y="14276"/>
                    <a:pt x="3718" y="14326"/>
                    <a:pt x="3729" y="14326"/>
                  </a:cubicBezTo>
                  <a:cubicBezTo>
                    <a:pt x="3756" y="14326"/>
                    <a:pt x="3628" y="14044"/>
                    <a:pt x="2465" y="12145"/>
                  </a:cubicBezTo>
                  <a:cubicBezTo>
                    <a:pt x="2465" y="12145"/>
                    <a:pt x="2727" y="10073"/>
                    <a:pt x="4739" y="9859"/>
                  </a:cubicBezTo>
                  <a:cubicBezTo>
                    <a:pt x="4739" y="9859"/>
                    <a:pt x="7918" y="8347"/>
                    <a:pt x="9180" y="8037"/>
                  </a:cubicBezTo>
                  <a:cubicBezTo>
                    <a:pt x="10454" y="7739"/>
                    <a:pt x="11061" y="6299"/>
                    <a:pt x="10966" y="5727"/>
                  </a:cubicBezTo>
                  <a:lnTo>
                    <a:pt x="10966" y="5727"/>
                  </a:lnTo>
                  <a:cubicBezTo>
                    <a:pt x="10966" y="5728"/>
                    <a:pt x="13847" y="8299"/>
                    <a:pt x="14811" y="9037"/>
                  </a:cubicBezTo>
                  <a:cubicBezTo>
                    <a:pt x="15764" y="9787"/>
                    <a:pt x="16300" y="11395"/>
                    <a:pt x="15942" y="12883"/>
                  </a:cubicBezTo>
                  <a:cubicBezTo>
                    <a:pt x="15942" y="12883"/>
                    <a:pt x="17074" y="11383"/>
                    <a:pt x="16050" y="9097"/>
                  </a:cubicBezTo>
                  <a:cubicBezTo>
                    <a:pt x="15657" y="8204"/>
                    <a:pt x="13192" y="6918"/>
                    <a:pt x="10585" y="4632"/>
                  </a:cubicBezTo>
                  <a:lnTo>
                    <a:pt x="6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2" name="Google Shape;1232;p60"/>
            <p:cNvSpPr/>
            <p:nvPr/>
          </p:nvSpPr>
          <p:spPr>
            <a:xfrm>
              <a:off x="2378550" y="2058425"/>
              <a:ext cx="264650" cy="228975"/>
            </a:xfrm>
            <a:custGeom>
              <a:avLst/>
              <a:gdLst/>
              <a:ahLst/>
              <a:cxnLst/>
              <a:rect l="l" t="t" r="r" b="b"/>
              <a:pathLst>
                <a:path w="10586" h="9159" extrusionOk="0">
                  <a:moveTo>
                    <a:pt x="8800" y="0"/>
                  </a:moveTo>
                  <a:lnTo>
                    <a:pt x="5811" y="1584"/>
                  </a:lnTo>
                  <a:lnTo>
                    <a:pt x="691" y="2405"/>
                  </a:lnTo>
                  <a:lnTo>
                    <a:pt x="1" y="6299"/>
                  </a:lnTo>
                  <a:lnTo>
                    <a:pt x="1501" y="8549"/>
                  </a:lnTo>
                  <a:lnTo>
                    <a:pt x="2930" y="8942"/>
                  </a:lnTo>
                  <a:cubicBezTo>
                    <a:pt x="3669" y="9098"/>
                    <a:pt x="4302" y="9159"/>
                    <a:pt x="4840" y="9159"/>
                  </a:cubicBezTo>
                  <a:cubicBezTo>
                    <a:pt x="6675" y="9159"/>
                    <a:pt x="7395" y="8454"/>
                    <a:pt x="7395" y="8454"/>
                  </a:cubicBezTo>
                  <a:lnTo>
                    <a:pt x="7395" y="8454"/>
                  </a:lnTo>
                  <a:cubicBezTo>
                    <a:pt x="6756" y="8514"/>
                    <a:pt x="5919" y="8536"/>
                    <a:pt x="5147" y="8536"/>
                  </a:cubicBezTo>
                  <a:cubicBezTo>
                    <a:pt x="4094" y="8536"/>
                    <a:pt x="3163" y="8495"/>
                    <a:pt x="3025" y="8454"/>
                  </a:cubicBezTo>
                  <a:cubicBezTo>
                    <a:pt x="2787" y="8394"/>
                    <a:pt x="1311" y="7977"/>
                    <a:pt x="2299" y="7215"/>
                  </a:cubicBezTo>
                  <a:cubicBezTo>
                    <a:pt x="2693" y="6913"/>
                    <a:pt x="3353" y="6839"/>
                    <a:pt x="4108" y="6839"/>
                  </a:cubicBezTo>
                  <a:cubicBezTo>
                    <a:pt x="4828" y="6839"/>
                    <a:pt x="5636" y="6906"/>
                    <a:pt x="6383" y="6906"/>
                  </a:cubicBezTo>
                  <a:cubicBezTo>
                    <a:pt x="6794" y="6906"/>
                    <a:pt x="7187" y="6886"/>
                    <a:pt x="7538" y="6823"/>
                  </a:cubicBezTo>
                  <a:cubicBezTo>
                    <a:pt x="10514" y="6299"/>
                    <a:pt x="10585" y="5703"/>
                    <a:pt x="10586" y="5703"/>
                  </a:cubicBezTo>
                  <a:lnTo>
                    <a:pt x="10586" y="5703"/>
                  </a:lnTo>
                  <a:cubicBezTo>
                    <a:pt x="9525" y="5993"/>
                    <a:pt x="8001" y="6128"/>
                    <a:pt x="6533" y="6128"/>
                  </a:cubicBezTo>
                  <a:cubicBezTo>
                    <a:pt x="4985" y="6128"/>
                    <a:pt x="3498" y="5978"/>
                    <a:pt x="2680" y="5703"/>
                  </a:cubicBezTo>
                  <a:cubicBezTo>
                    <a:pt x="2680" y="5703"/>
                    <a:pt x="596" y="4560"/>
                    <a:pt x="4537" y="3024"/>
                  </a:cubicBezTo>
                  <a:cubicBezTo>
                    <a:pt x="7966" y="1703"/>
                    <a:pt x="8800" y="0"/>
                    <a:pt x="88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3" name="Google Shape;1233;p60"/>
            <p:cNvSpPr/>
            <p:nvPr/>
          </p:nvSpPr>
          <p:spPr>
            <a:xfrm>
              <a:off x="1644825" y="2928175"/>
              <a:ext cx="463775" cy="587600"/>
            </a:xfrm>
            <a:custGeom>
              <a:avLst/>
              <a:gdLst/>
              <a:ahLst/>
              <a:cxnLst/>
              <a:rect l="l" t="t" r="r" b="b"/>
              <a:pathLst>
                <a:path w="18551" h="23504" extrusionOk="0">
                  <a:moveTo>
                    <a:pt x="18075" y="0"/>
                  </a:moveTo>
                  <a:lnTo>
                    <a:pt x="14896" y="6084"/>
                  </a:lnTo>
                  <a:lnTo>
                    <a:pt x="11705" y="3417"/>
                  </a:lnTo>
                  <a:lnTo>
                    <a:pt x="11705" y="3417"/>
                  </a:lnTo>
                  <a:lnTo>
                    <a:pt x="12562" y="6846"/>
                  </a:lnTo>
                  <a:lnTo>
                    <a:pt x="9324" y="4084"/>
                  </a:lnTo>
                  <a:lnTo>
                    <a:pt x="10848" y="8180"/>
                  </a:lnTo>
                  <a:lnTo>
                    <a:pt x="10848" y="8180"/>
                  </a:lnTo>
                  <a:lnTo>
                    <a:pt x="6752" y="5418"/>
                  </a:lnTo>
                  <a:lnTo>
                    <a:pt x="8943" y="9704"/>
                  </a:lnTo>
                  <a:lnTo>
                    <a:pt x="3323" y="7799"/>
                  </a:lnTo>
                  <a:lnTo>
                    <a:pt x="3323" y="7799"/>
                  </a:lnTo>
                  <a:lnTo>
                    <a:pt x="5514" y="11228"/>
                  </a:lnTo>
                  <a:lnTo>
                    <a:pt x="6371" y="16074"/>
                  </a:lnTo>
                  <a:lnTo>
                    <a:pt x="5514" y="19979"/>
                  </a:lnTo>
                  <a:lnTo>
                    <a:pt x="1" y="23503"/>
                  </a:lnTo>
                  <a:lnTo>
                    <a:pt x="1" y="23503"/>
                  </a:lnTo>
                  <a:lnTo>
                    <a:pt x="10467" y="19884"/>
                  </a:lnTo>
                  <a:lnTo>
                    <a:pt x="17503" y="11609"/>
                  </a:lnTo>
                  <a:lnTo>
                    <a:pt x="14896" y="8085"/>
                  </a:lnTo>
                  <a:lnTo>
                    <a:pt x="18551" y="2179"/>
                  </a:lnTo>
                  <a:lnTo>
                    <a:pt x="18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4" name="Google Shape;1234;p60"/>
            <p:cNvSpPr/>
            <p:nvPr/>
          </p:nvSpPr>
          <p:spPr>
            <a:xfrm>
              <a:off x="963500" y="2133725"/>
              <a:ext cx="3021525" cy="2651850"/>
            </a:xfrm>
            <a:custGeom>
              <a:avLst/>
              <a:gdLst/>
              <a:ahLst/>
              <a:cxnLst/>
              <a:rect l="l" t="t" r="r" b="b"/>
              <a:pathLst>
                <a:path w="120861" h="106074" extrusionOk="0">
                  <a:moveTo>
                    <a:pt x="47899" y="4930"/>
                  </a:moveTo>
                  <a:cubicBezTo>
                    <a:pt x="49209" y="5061"/>
                    <a:pt x="50602" y="8764"/>
                    <a:pt x="50602" y="8764"/>
                  </a:cubicBezTo>
                  <a:cubicBezTo>
                    <a:pt x="49962" y="8308"/>
                    <a:pt x="49329" y="8127"/>
                    <a:pt x="48727" y="8127"/>
                  </a:cubicBezTo>
                  <a:cubicBezTo>
                    <a:pt x="46383" y="8127"/>
                    <a:pt x="44506" y="10871"/>
                    <a:pt x="44506" y="10871"/>
                  </a:cubicBezTo>
                  <a:cubicBezTo>
                    <a:pt x="44177" y="10382"/>
                    <a:pt x="43449" y="10240"/>
                    <a:pt x="42714" y="10240"/>
                  </a:cubicBezTo>
                  <a:cubicBezTo>
                    <a:pt x="41694" y="10240"/>
                    <a:pt x="40660" y="10514"/>
                    <a:pt x="40660" y="10514"/>
                  </a:cubicBezTo>
                  <a:cubicBezTo>
                    <a:pt x="42934" y="9585"/>
                    <a:pt x="44756" y="5668"/>
                    <a:pt x="44756" y="5668"/>
                  </a:cubicBezTo>
                  <a:lnTo>
                    <a:pt x="44851" y="6275"/>
                  </a:lnTo>
                  <a:cubicBezTo>
                    <a:pt x="44935" y="6894"/>
                    <a:pt x="46590" y="6954"/>
                    <a:pt x="46590" y="6954"/>
                  </a:cubicBezTo>
                  <a:lnTo>
                    <a:pt x="47899" y="4930"/>
                  </a:lnTo>
                  <a:close/>
                  <a:moveTo>
                    <a:pt x="24516" y="14038"/>
                  </a:moveTo>
                  <a:lnTo>
                    <a:pt x="24516" y="14050"/>
                  </a:lnTo>
                  <a:cubicBezTo>
                    <a:pt x="24516" y="14050"/>
                    <a:pt x="23992" y="18931"/>
                    <a:pt x="26611" y="20408"/>
                  </a:cubicBezTo>
                  <a:cubicBezTo>
                    <a:pt x="26980" y="20618"/>
                    <a:pt x="27406" y="20708"/>
                    <a:pt x="27867" y="20708"/>
                  </a:cubicBezTo>
                  <a:cubicBezTo>
                    <a:pt x="30671" y="20708"/>
                    <a:pt x="34731" y="17360"/>
                    <a:pt x="34731" y="17360"/>
                  </a:cubicBezTo>
                  <a:lnTo>
                    <a:pt x="34731" y="17360"/>
                  </a:lnTo>
                  <a:cubicBezTo>
                    <a:pt x="32777" y="21092"/>
                    <a:pt x="29406" y="21767"/>
                    <a:pt x="27224" y="21767"/>
                  </a:cubicBezTo>
                  <a:cubicBezTo>
                    <a:pt x="25989" y="21767"/>
                    <a:pt x="25135" y="21551"/>
                    <a:pt x="25135" y="21551"/>
                  </a:cubicBezTo>
                  <a:cubicBezTo>
                    <a:pt x="25135" y="21551"/>
                    <a:pt x="25218" y="19979"/>
                    <a:pt x="24516" y="17800"/>
                  </a:cubicBezTo>
                  <a:cubicBezTo>
                    <a:pt x="23825" y="15621"/>
                    <a:pt x="24516" y="14038"/>
                    <a:pt x="24516" y="14038"/>
                  </a:cubicBezTo>
                  <a:close/>
                  <a:moveTo>
                    <a:pt x="98846" y="31314"/>
                  </a:moveTo>
                  <a:lnTo>
                    <a:pt x="99287" y="32933"/>
                  </a:lnTo>
                  <a:lnTo>
                    <a:pt x="88071" y="34457"/>
                  </a:lnTo>
                  <a:lnTo>
                    <a:pt x="88071" y="32624"/>
                  </a:lnTo>
                  <a:lnTo>
                    <a:pt x="98846" y="31314"/>
                  </a:lnTo>
                  <a:close/>
                  <a:moveTo>
                    <a:pt x="82392" y="1"/>
                  </a:moveTo>
                  <a:cubicBezTo>
                    <a:pt x="82392" y="1"/>
                    <a:pt x="85987" y="9811"/>
                    <a:pt x="81535" y="19098"/>
                  </a:cubicBezTo>
                  <a:cubicBezTo>
                    <a:pt x="77082" y="28385"/>
                    <a:pt x="75403" y="35457"/>
                    <a:pt x="75403" y="35457"/>
                  </a:cubicBezTo>
                  <a:cubicBezTo>
                    <a:pt x="75403" y="35457"/>
                    <a:pt x="77475" y="25789"/>
                    <a:pt x="78725" y="23230"/>
                  </a:cubicBezTo>
                  <a:cubicBezTo>
                    <a:pt x="79951" y="20695"/>
                    <a:pt x="77394" y="17728"/>
                    <a:pt x="76905" y="17728"/>
                  </a:cubicBezTo>
                  <a:cubicBezTo>
                    <a:pt x="76900" y="17728"/>
                    <a:pt x="76896" y="17728"/>
                    <a:pt x="76891" y="17729"/>
                  </a:cubicBezTo>
                  <a:cubicBezTo>
                    <a:pt x="76427" y="17788"/>
                    <a:pt x="70902" y="24075"/>
                    <a:pt x="70902" y="24075"/>
                  </a:cubicBezTo>
                  <a:lnTo>
                    <a:pt x="76558" y="16550"/>
                  </a:lnTo>
                  <a:cubicBezTo>
                    <a:pt x="76558" y="16550"/>
                    <a:pt x="76604" y="16536"/>
                    <a:pt x="76691" y="16536"/>
                  </a:cubicBezTo>
                  <a:cubicBezTo>
                    <a:pt x="77067" y="16536"/>
                    <a:pt x="78211" y="16796"/>
                    <a:pt x="79701" y="19562"/>
                  </a:cubicBezTo>
                  <a:cubicBezTo>
                    <a:pt x="79701" y="19562"/>
                    <a:pt x="84285" y="9549"/>
                    <a:pt x="80689" y="382"/>
                  </a:cubicBezTo>
                  <a:lnTo>
                    <a:pt x="82392" y="1"/>
                  </a:lnTo>
                  <a:close/>
                  <a:moveTo>
                    <a:pt x="62663" y="14645"/>
                  </a:moveTo>
                  <a:cubicBezTo>
                    <a:pt x="62664" y="14646"/>
                    <a:pt x="66818" y="19956"/>
                    <a:pt x="68188" y="24599"/>
                  </a:cubicBezTo>
                  <a:cubicBezTo>
                    <a:pt x="69557" y="29242"/>
                    <a:pt x="73903" y="37481"/>
                    <a:pt x="73903" y="37481"/>
                  </a:cubicBezTo>
                  <a:cubicBezTo>
                    <a:pt x="73903" y="37481"/>
                    <a:pt x="70212" y="32124"/>
                    <a:pt x="67664" y="25706"/>
                  </a:cubicBezTo>
                  <a:cubicBezTo>
                    <a:pt x="65116" y="19301"/>
                    <a:pt x="62663" y="14646"/>
                    <a:pt x="62663" y="14645"/>
                  </a:cubicBezTo>
                  <a:close/>
                  <a:moveTo>
                    <a:pt x="102251" y="32933"/>
                  </a:moveTo>
                  <a:lnTo>
                    <a:pt x="102561" y="34933"/>
                  </a:lnTo>
                  <a:lnTo>
                    <a:pt x="86380" y="37481"/>
                  </a:lnTo>
                  <a:lnTo>
                    <a:pt x="86118" y="35457"/>
                  </a:lnTo>
                  <a:lnTo>
                    <a:pt x="102251" y="32933"/>
                  </a:lnTo>
                  <a:close/>
                  <a:moveTo>
                    <a:pt x="38922" y="15467"/>
                  </a:moveTo>
                  <a:cubicBezTo>
                    <a:pt x="38922" y="15467"/>
                    <a:pt x="45113" y="20575"/>
                    <a:pt x="42149" y="37850"/>
                  </a:cubicBezTo>
                  <a:cubicBezTo>
                    <a:pt x="42149" y="37850"/>
                    <a:pt x="39886" y="41601"/>
                    <a:pt x="43720" y="43172"/>
                  </a:cubicBezTo>
                  <a:cubicBezTo>
                    <a:pt x="43720" y="43183"/>
                    <a:pt x="40697" y="44249"/>
                    <a:pt x="39304" y="44249"/>
                  </a:cubicBezTo>
                  <a:cubicBezTo>
                    <a:pt x="39057" y="44249"/>
                    <a:pt x="38862" y="44216"/>
                    <a:pt x="38743" y="44137"/>
                  </a:cubicBezTo>
                  <a:cubicBezTo>
                    <a:pt x="37958" y="43613"/>
                    <a:pt x="27921" y="36457"/>
                    <a:pt x="27921" y="36457"/>
                  </a:cubicBezTo>
                  <a:lnTo>
                    <a:pt x="28183" y="35326"/>
                  </a:lnTo>
                  <a:cubicBezTo>
                    <a:pt x="28183" y="35326"/>
                    <a:pt x="31315" y="36858"/>
                    <a:pt x="32191" y="36858"/>
                  </a:cubicBezTo>
                  <a:cubicBezTo>
                    <a:pt x="32273" y="36858"/>
                    <a:pt x="32336" y="36844"/>
                    <a:pt x="32374" y="36815"/>
                  </a:cubicBezTo>
                  <a:cubicBezTo>
                    <a:pt x="32802" y="36469"/>
                    <a:pt x="28885" y="33147"/>
                    <a:pt x="28885" y="33147"/>
                  </a:cubicBezTo>
                  <a:lnTo>
                    <a:pt x="29326" y="31231"/>
                  </a:lnTo>
                  <a:cubicBezTo>
                    <a:pt x="29326" y="31231"/>
                    <a:pt x="31600" y="32540"/>
                    <a:pt x="32552" y="32802"/>
                  </a:cubicBezTo>
                  <a:cubicBezTo>
                    <a:pt x="32661" y="32832"/>
                    <a:pt x="32754" y="32845"/>
                    <a:pt x="32835" y="32845"/>
                  </a:cubicBezTo>
                  <a:cubicBezTo>
                    <a:pt x="33407" y="32845"/>
                    <a:pt x="33386" y="32202"/>
                    <a:pt x="34040" y="32202"/>
                  </a:cubicBezTo>
                  <a:cubicBezTo>
                    <a:pt x="34117" y="32202"/>
                    <a:pt x="34204" y="32211"/>
                    <a:pt x="34302" y="32231"/>
                  </a:cubicBezTo>
                  <a:cubicBezTo>
                    <a:pt x="35350" y="32445"/>
                    <a:pt x="38398" y="33755"/>
                    <a:pt x="39708" y="36898"/>
                  </a:cubicBezTo>
                  <a:cubicBezTo>
                    <a:pt x="39708" y="36898"/>
                    <a:pt x="39267" y="32540"/>
                    <a:pt x="30552" y="28171"/>
                  </a:cubicBezTo>
                  <a:lnTo>
                    <a:pt x="30552" y="28171"/>
                  </a:lnTo>
                  <a:cubicBezTo>
                    <a:pt x="30552" y="28171"/>
                    <a:pt x="36648" y="29397"/>
                    <a:pt x="40315" y="33671"/>
                  </a:cubicBezTo>
                  <a:cubicBezTo>
                    <a:pt x="40315" y="33671"/>
                    <a:pt x="39625" y="28873"/>
                    <a:pt x="32552" y="24075"/>
                  </a:cubicBezTo>
                  <a:lnTo>
                    <a:pt x="32993" y="22587"/>
                  </a:lnTo>
                  <a:cubicBezTo>
                    <a:pt x="32993" y="22587"/>
                    <a:pt x="37446" y="25468"/>
                    <a:pt x="39625" y="28778"/>
                  </a:cubicBezTo>
                  <a:cubicBezTo>
                    <a:pt x="39625" y="28778"/>
                    <a:pt x="38315" y="23718"/>
                    <a:pt x="33862" y="21015"/>
                  </a:cubicBezTo>
                  <a:lnTo>
                    <a:pt x="34041" y="19181"/>
                  </a:lnTo>
                  <a:cubicBezTo>
                    <a:pt x="34041" y="19181"/>
                    <a:pt x="39529" y="23539"/>
                    <a:pt x="40315" y="27206"/>
                  </a:cubicBezTo>
                  <a:cubicBezTo>
                    <a:pt x="40315" y="27206"/>
                    <a:pt x="41887" y="20920"/>
                    <a:pt x="38922" y="15467"/>
                  </a:cubicBezTo>
                  <a:close/>
                  <a:moveTo>
                    <a:pt x="27921" y="28004"/>
                  </a:moveTo>
                  <a:cubicBezTo>
                    <a:pt x="27920" y="28005"/>
                    <a:pt x="25480" y="32362"/>
                    <a:pt x="22253" y="34017"/>
                  </a:cubicBezTo>
                  <a:cubicBezTo>
                    <a:pt x="19027" y="35672"/>
                    <a:pt x="10216" y="43161"/>
                    <a:pt x="8287" y="46792"/>
                  </a:cubicBezTo>
                  <a:cubicBezTo>
                    <a:pt x="8287" y="46792"/>
                    <a:pt x="12312" y="39172"/>
                    <a:pt x="17110" y="36291"/>
                  </a:cubicBezTo>
                  <a:cubicBezTo>
                    <a:pt x="21908" y="33409"/>
                    <a:pt x="25397" y="31754"/>
                    <a:pt x="27921" y="28004"/>
                  </a:cubicBezTo>
                  <a:close/>
                  <a:moveTo>
                    <a:pt x="27921" y="39863"/>
                  </a:moveTo>
                  <a:cubicBezTo>
                    <a:pt x="27921" y="39863"/>
                    <a:pt x="32278" y="44220"/>
                    <a:pt x="32636" y="49900"/>
                  </a:cubicBezTo>
                  <a:lnTo>
                    <a:pt x="27921" y="39863"/>
                  </a:lnTo>
                  <a:close/>
                  <a:moveTo>
                    <a:pt x="105430" y="37827"/>
                  </a:moveTo>
                  <a:cubicBezTo>
                    <a:pt x="105430" y="37827"/>
                    <a:pt x="106216" y="42411"/>
                    <a:pt x="104073" y="44935"/>
                  </a:cubicBezTo>
                  <a:lnTo>
                    <a:pt x="104192" y="44935"/>
                  </a:lnTo>
                  <a:lnTo>
                    <a:pt x="104192" y="46090"/>
                  </a:lnTo>
                  <a:cubicBezTo>
                    <a:pt x="105633" y="46090"/>
                    <a:pt x="106812" y="47268"/>
                    <a:pt x="106812" y="48709"/>
                  </a:cubicBezTo>
                  <a:lnTo>
                    <a:pt x="106800" y="48721"/>
                  </a:lnTo>
                  <a:cubicBezTo>
                    <a:pt x="106809" y="50261"/>
                    <a:pt x="105544" y="51358"/>
                    <a:pt x="104169" y="51358"/>
                  </a:cubicBezTo>
                  <a:cubicBezTo>
                    <a:pt x="103727" y="51358"/>
                    <a:pt x="103273" y="51244"/>
                    <a:pt x="102847" y="50995"/>
                  </a:cubicBezTo>
                  <a:cubicBezTo>
                    <a:pt x="101097" y="49959"/>
                    <a:pt x="101132" y="47399"/>
                    <a:pt x="102930" y="46423"/>
                  </a:cubicBezTo>
                  <a:lnTo>
                    <a:pt x="102930" y="44935"/>
                  </a:lnTo>
                  <a:cubicBezTo>
                    <a:pt x="102930" y="44935"/>
                    <a:pt x="100596" y="43970"/>
                    <a:pt x="100275" y="38612"/>
                  </a:cubicBezTo>
                  <a:lnTo>
                    <a:pt x="105430" y="37827"/>
                  </a:lnTo>
                  <a:close/>
                  <a:moveTo>
                    <a:pt x="99942" y="38529"/>
                  </a:moveTo>
                  <a:cubicBezTo>
                    <a:pt x="99942" y="38529"/>
                    <a:pt x="100727" y="43101"/>
                    <a:pt x="98584" y="45637"/>
                  </a:cubicBezTo>
                  <a:lnTo>
                    <a:pt x="98691" y="45637"/>
                  </a:lnTo>
                  <a:lnTo>
                    <a:pt x="98691" y="46792"/>
                  </a:lnTo>
                  <a:cubicBezTo>
                    <a:pt x="101025" y="46792"/>
                    <a:pt x="102192" y="49614"/>
                    <a:pt x="100537" y="51269"/>
                  </a:cubicBezTo>
                  <a:cubicBezTo>
                    <a:pt x="100006" y="51803"/>
                    <a:pt x="99352" y="52042"/>
                    <a:pt x="98709" y="52042"/>
                  </a:cubicBezTo>
                  <a:cubicBezTo>
                    <a:pt x="97361" y="52042"/>
                    <a:pt x="96064" y="50991"/>
                    <a:pt x="96072" y="49411"/>
                  </a:cubicBezTo>
                  <a:lnTo>
                    <a:pt x="96060" y="49411"/>
                  </a:lnTo>
                  <a:cubicBezTo>
                    <a:pt x="96060" y="48459"/>
                    <a:pt x="96584" y="47578"/>
                    <a:pt x="97429" y="47125"/>
                  </a:cubicBezTo>
                  <a:lnTo>
                    <a:pt x="97429" y="45637"/>
                  </a:lnTo>
                  <a:cubicBezTo>
                    <a:pt x="97429" y="45637"/>
                    <a:pt x="95108" y="44661"/>
                    <a:pt x="94786" y="39315"/>
                  </a:cubicBezTo>
                  <a:lnTo>
                    <a:pt x="99942" y="38529"/>
                  </a:lnTo>
                  <a:close/>
                  <a:moveTo>
                    <a:pt x="94215" y="39065"/>
                  </a:moveTo>
                  <a:cubicBezTo>
                    <a:pt x="94215" y="39065"/>
                    <a:pt x="95000" y="43637"/>
                    <a:pt x="92857" y="46173"/>
                  </a:cubicBezTo>
                  <a:lnTo>
                    <a:pt x="92965" y="46173"/>
                  </a:lnTo>
                  <a:lnTo>
                    <a:pt x="92965" y="47316"/>
                  </a:lnTo>
                  <a:cubicBezTo>
                    <a:pt x="94417" y="47316"/>
                    <a:pt x="95584" y="48495"/>
                    <a:pt x="95584" y="49947"/>
                  </a:cubicBezTo>
                  <a:cubicBezTo>
                    <a:pt x="95584" y="51388"/>
                    <a:pt x="94417" y="52567"/>
                    <a:pt x="92965" y="52567"/>
                  </a:cubicBezTo>
                  <a:cubicBezTo>
                    <a:pt x="91762" y="52567"/>
                    <a:pt x="90714" y="51757"/>
                    <a:pt x="90417" y="50602"/>
                  </a:cubicBezTo>
                  <a:cubicBezTo>
                    <a:pt x="90119" y="49447"/>
                    <a:pt x="90655" y="48233"/>
                    <a:pt x="91702" y="47661"/>
                  </a:cubicBezTo>
                  <a:lnTo>
                    <a:pt x="91702" y="46173"/>
                  </a:lnTo>
                  <a:cubicBezTo>
                    <a:pt x="91702" y="46173"/>
                    <a:pt x="89369" y="45197"/>
                    <a:pt x="89059" y="39851"/>
                  </a:cubicBezTo>
                  <a:lnTo>
                    <a:pt x="94215" y="39065"/>
                  </a:lnTo>
                  <a:close/>
                  <a:moveTo>
                    <a:pt x="88905" y="39863"/>
                  </a:moveTo>
                  <a:cubicBezTo>
                    <a:pt x="88905" y="39863"/>
                    <a:pt x="89690" y="44446"/>
                    <a:pt x="87547" y="46971"/>
                  </a:cubicBezTo>
                  <a:lnTo>
                    <a:pt x="87654" y="46971"/>
                  </a:lnTo>
                  <a:lnTo>
                    <a:pt x="87654" y="48125"/>
                  </a:lnTo>
                  <a:cubicBezTo>
                    <a:pt x="87662" y="48125"/>
                    <a:pt x="87671" y="48125"/>
                    <a:pt x="87679" y="48125"/>
                  </a:cubicBezTo>
                  <a:cubicBezTo>
                    <a:pt x="89013" y="48125"/>
                    <a:pt x="90132" y="49098"/>
                    <a:pt x="90321" y="50423"/>
                  </a:cubicBezTo>
                  <a:cubicBezTo>
                    <a:pt x="90500" y="51745"/>
                    <a:pt x="89667" y="53007"/>
                    <a:pt x="88369" y="53352"/>
                  </a:cubicBezTo>
                  <a:cubicBezTo>
                    <a:pt x="88144" y="53410"/>
                    <a:pt x="87919" y="53438"/>
                    <a:pt x="87696" y="53438"/>
                  </a:cubicBezTo>
                  <a:cubicBezTo>
                    <a:pt x="86631" y="53438"/>
                    <a:pt x="85639" y="52803"/>
                    <a:pt x="85225" y="51769"/>
                  </a:cubicBezTo>
                  <a:cubicBezTo>
                    <a:pt x="84725" y="50531"/>
                    <a:pt x="85225" y="49114"/>
                    <a:pt x="86404" y="48459"/>
                  </a:cubicBezTo>
                  <a:lnTo>
                    <a:pt x="86404" y="46971"/>
                  </a:lnTo>
                  <a:cubicBezTo>
                    <a:pt x="86404" y="46971"/>
                    <a:pt x="84071" y="45994"/>
                    <a:pt x="83761" y="40648"/>
                  </a:cubicBezTo>
                  <a:lnTo>
                    <a:pt x="88905" y="39863"/>
                  </a:lnTo>
                  <a:close/>
                  <a:moveTo>
                    <a:pt x="26004" y="39172"/>
                  </a:moveTo>
                  <a:cubicBezTo>
                    <a:pt x="26003" y="39173"/>
                    <a:pt x="17953" y="54410"/>
                    <a:pt x="7331" y="54410"/>
                  </a:cubicBezTo>
                  <a:cubicBezTo>
                    <a:pt x="6729" y="54410"/>
                    <a:pt x="6119" y="54361"/>
                    <a:pt x="5501" y="54257"/>
                  </a:cubicBezTo>
                  <a:cubicBezTo>
                    <a:pt x="5501" y="54257"/>
                    <a:pt x="14788" y="54245"/>
                    <a:pt x="26004" y="39172"/>
                  </a:cubicBezTo>
                  <a:close/>
                  <a:moveTo>
                    <a:pt x="22861" y="45101"/>
                  </a:moveTo>
                  <a:lnTo>
                    <a:pt x="22861" y="45101"/>
                  </a:lnTo>
                  <a:cubicBezTo>
                    <a:pt x="22861" y="45113"/>
                    <a:pt x="20682" y="56531"/>
                    <a:pt x="12824" y="56793"/>
                  </a:cubicBezTo>
                  <a:cubicBezTo>
                    <a:pt x="12824" y="56793"/>
                    <a:pt x="19634" y="53305"/>
                    <a:pt x="22861" y="45101"/>
                  </a:cubicBezTo>
                  <a:close/>
                  <a:moveTo>
                    <a:pt x="90833" y="4180"/>
                  </a:moveTo>
                  <a:cubicBezTo>
                    <a:pt x="93441" y="6144"/>
                    <a:pt x="94750" y="9954"/>
                    <a:pt x="94750" y="9954"/>
                  </a:cubicBezTo>
                  <a:cubicBezTo>
                    <a:pt x="103168" y="10716"/>
                    <a:pt x="109324" y="15217"/>
                    <a:pt x="110633" y="16217"/>
                  </a:cubicBezTo>
                  <a:cubicBezTo>
                    <a:pt x="111674" y="17021"/>
                    <a:pt x="111061" y="17103"/>
                    <a:pt x="110765" y="17103"/>
                  </a:cubicBezTo>
                  <a:cubicBezTo>
                    <a:pt x="110689" y="17103"/>
                    <a:pt x="110633" y="17098"/>
                    <a:pt x="110633" y="17098"/>
                  </a:cubicBezTo>
                  <a:cubicBezTo>
                    <a:pt x="101906" y="11026"/>
                    <a:pt x="95275" y="10728"/>
                    <a:pt x="95274" y="10728"/>
                  </a:cubicBezTo>
                  <a:lnTo>
                    <a:pt x="95274" y="10728"/>
                  </a:lnTo>
                  <a:cubicBezTo>
                    <a:pt x="95274" y="10728"/>
                    <a:pt x="96417" y="15526"/>
                    <a:pt x="97287" y="19062"/>
                  </a:cubicBezTo>
                  <a:cubicBezTo>
                    <a:pt x="98156" y="22599"/>
                    <a:pt x="98203" y="25039"/>
                    <a:pt x="98203" y="25039"/>
                  </a:cubicBezTo>
                  <a:cubicBezTo>
                    <a:pt x="97501" y="24825"/>
                    <a:pt x="95536" y="24515"/>
                    <a:pt x="95536" y="24515"/>
                  </a:cubicBezTo>
                  <a:cubicBezTo>
                    <a:pt x="94810" y="25718"/>
                    <a:pt x="92131" y="28218"/>
                    <a:pt x="89416" y="30540"/>
                  </a:cubicBezTo>
                  <a:lnTo>
                    <a:pt x="89452" y="30516"/>
                  </a:lnTo>
                  <a:lnTo>
                    <a:pt x="98382" y="28790"/>
                  </a:lnTo>
                  <a:lnTo>
                    <a:pt x="99299" y="30838"/>
                  </a:lnTo>
                  <a:lnTo>
                    <a:pt x="88690" y="32243"/>
                  </a:lnTo>
                  <a:lnTo>
                    <a:pt x="88500" y="31326"/>
                  </a:lnTo>
                  <a:lnTo>
                    <a:pt x="88535" y="31290"/>
                  </a:lnTo>
                  <a:lnTo>
                    <a:pt x="88535" y="31290"/>
                  </a:lnTo>
                  <a:cubicBezTo>
                    <a:pt x="86654" y="32874"/>
                    <a:pt x="84844" y="34302"/>
                    <a:pt x="83761" y="35076"/>
                  </a:cubicBezTo>
                  <a:cubicBezTo>
                    <a:pt x="80975" y="37077"/>
                    <a:pt x="76522" y="42399"/>
                    <a:pt x="78094" y="45542"/>
                  </a:cubicBezTo>
                  <a:cubicBezTo>
                    <a:pt x="79665" y="48673"/>
                    <a:pt x="82368" y="60294"/>
                    <a:pt x="82368" y="60294"/>
                  </a:cubicBezTo>
                  <a:cubicBezTo>
                    <a:pt x="80356" y="52960"/>
                    <a:pt x="73558" y="46066"/>
                    <a:pt x="73557" y="46066"/>
                  </a:cubicBezTo>
                  <a:lnTo>
                    <a:pt x="73557" y="46066"/>
                  </a:lnTo>
                  <a:cubicBezTo>
                    <a:pt x="74950" y="51043"/>
                    <a:pt x="74510" y="58627"/>
                    <a:pt x="74510" y="58627"/>
                  </a:cubicBezTo>
                  <a:cubicBezTo>
                    <a:pt x="74081" y="48864"/>
                    <a:pt x="69545" y="45542"/>
                    <a:pt x="66664" y="41184"/>
                  </a:cubicBezTo>
                  <a:cubicBezTo>
                    <a:pt x="63782" y="36815"/>
                    <a:pt x="57758" y="33064"/>
                    <a:pt x="53924" y="28706"/>
                  </a:cubicBezTo>
                  <a:cubicBezTo>
                    <a:pt x="50078" y="24337"/>
                    <a:pt x="46590" y="21634"/>
                    <a:pt x="46590" y="21634"/>
                  </a:cubicBezTo>
                  <a:lnTo>
                    <a:pt x="49650" y="12038"/>
                  </a:lnTo>
                  <a:lnTo>
                    <a:pt x="49650" y="12038"/>
                  </a:lnTo>
                  <a:cubicBezTo>
                    <a:pt x="48769" y="15431"/>
                    <a:pt x="47459" y="20753"/>
                    <a:pt x="47459" y="20753"/>
                  </a:cubicBezTo>
                  <a:cubicBezTo>
                    <a:pt x="51869" y="19403"/>
                    <a:pt x="55849" y="19252"/>
                    <a:pt x="57407" y="19252"/>
                  </a:cubicBezTo>
                  <a:cubicBezTo>
                    <a:pt x="57855" y="19252"/>
                    <a:pt x="58103" y="19265"/>
                    <a:pt x="58103" y="19265"/>
                  </a:cubicBezTo>
                  <a:cubicBezTo>
                    <a:pt x="56269" y="19360"/>
                    <a:pt x="50078" y="23230"/>
                    <a:pt x="50078" y="23230"/>
                  </a:cubicBezTo>
                  <a:cubicBezTo>
                    <a:pt x="50078" y="23230"/>
                    <a:pt x="58460" y="31147"/>
                    <a:pt x="64830" y="34457"/>
                  </a:cubicBezTo>
                  <a:cubicBezTo>
                    <a:pt x="71200" y="37779"/>
                    <a:pt x="73557" y="40744"/>
                    <a:pt x="73557" y="40744"/>
                  </a:cubicBezTo>
                  <a:cubicBezTo>
                    <a:pt x="74343" y="39351"/>
                    <a:pt x="79487" y="35505"/>
                    <a:pt x="85511" y="32278"/>
                  </a:cubicBezTo>
                  <a:cubicBezTo>
                    <a:pt x="91524" y="29052"/>
                    <a:pt x="95012" y="24075"/>
                    <a:pt x="95012" y="24075"/>
                  </a:cubicBezTo>
                  <a:cubicBezTo>
                    <a:pt x="91964" y="22944"/>
                    <a:pt x="86297" y="19801"/>
                    <a:pt x="86297" y="19801"/>
                  </a:cubicBezTo>
                  <a:cubicBezTo>
                    <a:pt x="86377" y="19799"/>
                    <a:pt x="86458" y="19798"/>
                    <a:pt x="86540" y="19798"/>
                  </a:cubicBezTo>
                  <a:cubicBezTo>
                    <a:pt x="90982" y="19798"/>
                    <a:pt x="97548" y="21979"/>
                    <a:pt x="97548" y="21979"/>
                  </a:cubicBezTo>
                  <a:cubicBezTo>
                    <a:pt x="97548" y="21979"/>
                    <a:pt x="95274" y="13264"/>
                    <a:pt x="94322" y="9954"/>
                  </a:cubicBezTo>
                  <a:cubicBezTo>
                    <a:pt x="93358" y="6656"/>
                    <a:pt x="90834" y="4180"/>
                    <a:pt x="90833" y="4180"/>
                  </a:cubicBezTo>
                  <a:close/>
                  <a:moveTo>
                    <a:pt x="42149" y="39863"/>
                  </a:moveTo>
                  <a:cubicBezTo>
                    <a:pt x="42149" y="39863"/>
                    <a:pt x="50697" y="41434"/>
                    <a:pt x="53829" y="45887"/>
                  </a:cubicBezTo>
                  <a:cubicBezTo>
                    <a:pt x="53829" y="45887"/>
                    <a:pt x="56922" y="43797"/>
                    <a:pt x="61318" y="43797"/>
                  </a:cubicBezTo>
                  <a:cubicBezTo>
                    <a:pt x="63147" y="43797"/>
                    <a:pt x="65202" y="44159"/>
                    <a:pt x="67354" y="45185"/>
                  </a:cubicBezTo>
                  <a:cubicBezTo>
                    <a:pt x="66163" y="44931"/>
                    <a:pt x="64950" y="44805"/>
                    <a:pt x="63737" y="44805"/>
                  </a:cubicBezTo>
                  <a:cubicBezTo>
                    <a:pt x="62961" y="44805"/>
                    <a:pt x="62184" y="44856"/>
                    <a:pt x="61413" y="44958"/>
                  </a:cubicBezTo>
                  <a:cubicBezTo>
                    <a:pt x="58127" y="48435"/>
                    <a:pt x="55924" y="61580"/>
                    <a:pt x="55924" y="61580"/>
                  </a:cubicBezTo>
                  <a:cubicBezTo>
                    <a:pt x="56591" y="51543"/>
                    <a:pt x="57484" y="47328"/>
                    <a:pt x="57889" y="45851"/>
                  </a:cubicBezTo>
                  <a:lnTo>
                    <a:pt x="57889" y="45851"/>
                  </a:lnTo>
                  <a:cubicBezTo>
                    <a:pt x="56365" y="46447"/>
                    <a:pt x="54960" y="47316"/>
                    <a:pt x="53745" y="48411"/>
                  </a:cubicBezTo>
                  <a:cubicBezTo>
                    <a:pt x="53745" y="48411"/>
                    <a:pt x="50781" y="43184"/>
                    <a:pt x="42149" y="39863"/>
                  </a:cubicBezTo>
                  <a:close/>
                  <a:moveTo>
                    <a:pt x="101394" y="53043"/>
                  </a:moveTo>
                  <a:cubicBezTo>
                    <a:pt x="101394" y="53043"/>
                    <a:pt x="102180" y="57627"/>
                    <a:pt x="100049" y="60151"/>
                  </a:cubicBezTo>
                  <a:lnTo>
                    <a:pt x="100156" y="60151"/>
                  </a:lnTo>
                  <a:lnTo>
                    <a:pt x="100156" y="61306"/>
                  </a:lnTo>
                  <a:cubicBezTo>
                    <a:pt x="101597" y="61306"/>
                    <a:pt x="102775" y="62472"/>
                    <a:pt x="102775" y="63925"/>
                  </a:cubicBezTo>
                  <a:cubicBezTo>
                    <a:pt x="102775" y="65378"/>
                    <a:pt x="101597" y="66544"/>
                    <a:pt x="100156" y="66544"/>
                  </a:cubicBezTo>
                  <a:lnTo>
                    <a:pt x="100156" y="66556"/>
                  </a:lnTo>
                  <a:cubicBezTo>
                    <a:pt x="98953" y="66556"/>
                    <a:pt x="97906" y="65747"/>
                    <a:pt x="97608" y="64592"/>
                  </a:cubicBezTo>
                  <a:cubicBezTo>
                    <a:pt x="97310" y="63425"/>
                    <a:pt x="97846" y="62211"/>
                    <a:pt x="98894" y="61639"/>
                  </a:cubicBezTo>
                  <a:lnTo>
                    <a:pt x="98894" y="60151"/>
                  </a:lnTo>
                  <a:cubicBezTo>
                    <a:pt x="98894" y="60151"/>
                    <a:pt x="96560" y="59174"/>
                    <a:pt x="96251" y="53829"/>
                  </a:cubicBezTo>
                  <a:lnTo>
                    <a:pt x="101394" y="53043"/>
                  </a:lnTo>
                  <a:close/>
                  <a:moveTo>
                    <a:pt x="93953" y="54091"/>
                  </a:moveTo>
                  <a:cubicBezTo>
                    <a:pt x="93953" y="54091"/>
                    <a:pt x="94739" y="58674"/>
                    <a:pt x="92595" y="61199"/>
                  </a:cubicBezTo>
                  <a:lnTo>
                    <a:pt x="92703" y="61199"/>
                  </a:lnTo>
                  <a:lnTo>
                    <a:pt x="92703" y="62353"/>
                  </a:lnTo>
                  <a:cubicBezTo>
                    <a:pt x="94143" y="62353"/>
                    <a:pt x="95322" y="63532"/>
                    <a:pt x="95322" y="64973"/>
                  </a:cubicBezTo>
                  <a:cubicBezTo>
                    <a:pt x="95322" y="66425"/>
                    <a:pt x="94143" y="67604"/>
                    <a:pt x="92703" y="67604"/>
                  </a:cubicBezTo>
                  <a:cubicBezTo>
                    <a:pt x="91500" y="67604"/>
                    <a:pt x="90452" y="66794"/>
                    <a:pt x="90167" y="65628"/>
                  </a:cubicBezTo>
                  <a:cubicBezTo>
                    <a:pt x="89869" y="64473"/>
                    <a:pt x="90393" y="63258"/>
                    <a:pt x="91441" y="62687"/>
                  </a:cubicBezTo>
                  <a:lnTo>
                    <a:pt x="91441" y="61199"/>
                  </a:lnTo>
                  <a:cubicBezTo>
                    <a:pt x="91441" y="61199"/>
                    <a:pt x="89119" y="60222"/>
                    <a:pt x="88797" y="54876"/>
                  </a:cubicBezTo>
                  <a:lnTo>
                    <a:pt x="93953" y="54091"/>
                  </a:lnTo>
                  <a:close/>
                  <a:moveTo>
                    <a:pt x="87428" y="54662"/>
                  </a:moveTo>
                  <a:cubicBezTo>
                    <a:pt x="87428" y="54662"/>
                    <a:pt x="88214" y="59246"/>
                    <a:pt x="86083" y="61782"/>
                  </a:cubicBezTo>
                  <a:lnTo>
                    <a:pt x="86190" y="61782"/>
                  </a:lnTo>
                  <a:lnTo>
                    <a:pt x="86190" y="62925"/>
                  </a:lnTo>
                  <a:cubicBezTo>
                    <a:pt x="87631" y="62925"/>
                    <a:pt x="88809" y="64104"/>
                    <a:pt x="88809" y="65556"/>
                  </a:cubicBezTo>
                  <a:cubicBezTo>
                    <a:pt x="88797" y="67009"/>
                    <a:pt x="87631" y="68176"/>
                    <a:pt x="86178" y="68176"/>
                  </a:cubicBezTo>
                  <a:cubicBezTo>
                    <a:pt x="84975" y="68176"/>
                    <a:pt x="83928" y="67366"/>
                    <a:pt x="83642" y="66211"/>
                  </a:cubicBezTo>
                  <a:cubicBezTo>
                    <a:pt x="83344" y="65044"/>
                    <a:pt x="83868" y="63830"/>
                    <a:pt x="84928" y="63270"/>
                  </a:cubicBezTo>
                  <a:lnTo>
                    <a:pt x="84928" y="61782"/>
                  </a:lnTo>
                  <a:cubicBezTo>
                    <a:pt x="84928" y="61782"/>
                    <a:pt x="82594" y="60806"/>
                    <a:pt x="82285" y="55448"/>
                  </a:cubicBezTo>
                  <a:lnTo>
                    <a:pt x="87428" y="54662"/>
                  </a:lnTo>
                  <a:close/>
                  <a:moveTo>
                    <a:pt x="50257" y="71450"/>
                  </a:moveTo>
                  <a:lnTo>
                    <a:pt x="50257" y="71450"/>
                  </a:lnTo>
                  <a:cubicBezTo>
                    <a:pt x="50257" y="71450"/>
                    <a:pt x="55496" y="71890"/>
                    <a:pt x="60460" y="76331"/>
                  </a:cubicBezTo>
                  <a:cubicBezTo>
                    <a:pt x="65437" y="80784"/>
                    <a:pt x="79046" y="86809"/>
                    <a:pt x="79046" y="86809"/>
                  </a:cubicBezTo>
                  <a:cubicBezTo>
                    <a:pt x="79046" y="86809"/>
                    <a:pt x="79046" y="83142"/>
                    <a:pt x="76784" y="81653"/>
                  </a:cubicBezTo>
                  <a:cubicBezTo>
                    <a:pt x="74510" y="80177"/>
                    <a:pt x="73438" y="74415"/>
                    <a:pt x="73438" y="74414"/>
                  </a:cubicBezTo>
                  <a:lnTo>
                    <a:pt x="73438" y="74414"/>
                  </a:lnTo>
                  <a:cubicBezTo>
                    <a:pt x="73439" y="74415"/>
                    <a:pt x="75558" y="78248"/>
                    <a:pt x="77832" y="80177"/>
                  </a:cubicBezTo>
                  <a:cubicBezTo>
                    <a:pt x="80094" y="82094"/>
                    <a:pt x="82011" y="87237"/>
                    <a:pt x="81320" y="90297"/>
                  </a:cubicBezTo>
                  <a:cubicBezTo>
                    <a:pt x="80686" y="93048"/>
                    <a:pt x="79635" y="94529"/>
                    <a:pt x="74623" y="94529"/>
                  </a:cubicBezTo>
                  <a:cubicBezTo>
                    <a:pt x="74081" y="94529"/>
                    <a:pt x="73493" y="94511"/>
                    <a:pt x="72855" y="94476"/>
                  </a:cubicBezTo>
                  <a:cubicBezTo>
                    <a:pt x="72855" y="94476"/>
                    <a:pt x="80713" y="93607"/>
                    <a:pt x="79927" y="89857"/>
                  </a:cubicBezTo>
                  <a:cubicBezTo>
                    <a:pt x="79927" y="89857"/>
                    <a:pt x="69366" y="85321"/>
                    <a:pt x="64651" y="81391"/>
                  </a:cubicBezTo>
                  <a:cubicBezTo>
                    <a:pt x="59937" y="77474"/>
                    <a:pt x="53400" y="71974"/>
                    <a:pt x="50257" y="71450"/>
                  </a:cubicBezTo>
                  <a:close/>
                  <a:moveTo>
                    <a:pt x="82392" y="1"/>
                  </a:moveTo>
                  <a:lnTo>
                    <a:pt x="79987" y="167"/>
                  </a:lnTo>
                  <a:cubicBezTo>
                    <a:pt x="79987" y="167"/>
                    <a:pt x="82344" y="8013"/>
                    <a:pt x="79987" y="12966"/>
                  </a:cubicBezTo>
                  <a:cubicBezTo>
                    <a:pt x="78719" y="15613"/>
                    <a:pt x="75084" y="17448"/>
                    <a:pt x="72276" y="17448"/>
                  </a:cubicBezTo>
                  <a:cubicBezTo>
                    <a:pt x="71787" y="17448"/>
                    <a:pt x="71324" y="17393"/>
                    <a:pt x="70902" y="17276"/>
                  </a:cubicBezTo>
                  <a:cubicBezTo>
                    <a:pt x="68057" y="16491"/>
                    <a:pt x="63366" y="14097"/>
                    <a:pt x="63366" y="14097"/>
                  </a:cubicBezTo>
                  <a:cubicBezTo>
                    <a:pt x="63366" y="14097"/>
                    <a:pt x="61294" y="13645"/>
                    <a:pt x="60877" y="13502"/>
                  </a:cubicBezTo>
                  <a:cubicBezTo>
                    <a:pt x="59937" y="13181"/>
                    <a:pt x="59020" y="12038"/>
                    <a:pt x="59020" y="12038"/>
                  </a:cubicBezTo>
                  <a:lnTo>
                    <a:pt x="57162" y="7632"/>
                  </a:lnTo>
                  <a:lnTo>
                    <a:pt x="55817" y="2608"/>
                  </a:lnTo>
                  <a:cubicBezTo>
                    <a:pt x="55817" y="2608"/>
                    <a:pt x="53870" y="4184"/>
                    <a:pt x="52241" y="4184"/>
                  </a:cubicBezTo>
                  <a:cubicBezTo>
                    <a:pt x="52195" y="4184"/>
                    <a:pt x="52148" y="4182"/>
                    <a:pt x="52102" y="4180"/>
                  </a:cubicBezTo>
                  <a:cubicBezTo>
                    <a:pt x="50435" y="4096"/>
                    <a:pt x="45030" y="2096"/>
                    <a:pt x="45030" y="2096"/>
                  </a:cubicBezTo>
                  <a:cubicBezTo>
                    <a:pt x="44839" y="2918"/>
                    <a:pt x="44566" y="3715"/>
                    <a:pt x="44220" y="4477"/>
                  </a:cubicBezTo>
                  <a:cubicBezTo>
                    <a:pt x="43256" y="6537"/>
                    <a:pt x="41601" y="8240"/>
                    <a:pt x="38743" y="8359"/>
                  </a:cubicBezTo>
                  <a:cubicBezTo>
                    <a:pt x="38743" y="8359"/>
                    <a:pt x="34541" y="14264"/>
                    <a:pt x="33898" y="16348"/>
                  </a:cubicBezTo>
                  <a:cubicBezTo>
                    <a:pt x="33898" y="16348"/>
                    <a:pt x="33480" y="16455"/>
                    <a:pt x="32765" y="16455"/>
                  </a:cubicBezTo>
                  <a:cubicBezTo>
                    <a:pt x="31325" y="16455"/>
                    <a:pt x="28677" y="16020"/>
                    <a:pt x="25789" y="13395"/>
                  </a:cubicBezTo>
                  <a:cubicBezTo>
                    <a:pt x="25789" y="13395"/>
                    <a:pt x="25066" y="12868"/>
                    <a:pt x="24577" y="12868"/>
                  </a:cubicBezTo>
                  <a:cubicBezTo>
                    <a:pt x="24417" y="12868"/>
                    <a:pt x="24282" y="12924"/>
                    <a:pt x="24206" y="13074"/>
                  </a:cubicBezTo>
                  <a:cubicBezTo>
                    <a:pt x="23908" y="13693"/>
                    <a:pt x="20336" y="20313"/>
                    <a:pt x="14312" y="24242"/>
                  </a:cubicBezTo>
                  <a:cubicBezTo>
                    <a:pt x="8287" y="28159"/>
                    <a:pt x="6287" y="29861"/>
                    <a:pt x="6287" y="29861"/>
                  </a:cubicBezTo>
                  <a:cubicBezTo>
                    <a:pt x="6287" y="29861"/>
                    <a:pt x="5073" y="37243"/>
                    <a:pt x="3668" y="39851"/>
                  </a:cubicBezTo>
                  <a:cubicBezTo>
                    <a:pt x="2275" y="42470"/>
                    <a:pt x="1" y="48757"/>
                    <a:pt x="1489" y="52852"/>
                  </a:cubicBezTo>
                  <a:cubicBezTo>
                    <a:pt x="2839" y="56599"/>
                    <a:pt x="10626" y="59110"/>
                    <a:pt x="24565" y="59110"/>
                  </a:cubicBezTo>
                  <a:cubicBezTo>
                    <a:pt x="25864" y="59110"/>
                    <a:pt x="27217" y="59088"/>
                    <a:pt x="28623" y="59043"/>
                  </a:cubicBezTo>
                  <a:cubicBezTo>
                    <a:pt x="28623" y="59043"/>
                    <a:pt x="31588" y="56424"/>
                    <a:pt x="33600" y="51721"/>
                  </a:cubicBezTo>
                  <a:cubicBezTo>
                    <a:pt x="35612" y="47006"/>
                    <a:pt x="33421" y="46220"/>
                    <a:pt x="35826" y="42994"/>
                  </a:cubicBezTo>
                  <a:cubicBezTo>
                    <a:pt x="35826" y="42994"/>
                    <a:pt x="37874" y="45089"/>
                    <a:pt x="39005" y="45089"/>
                  </a:cubicBezTo>
                  <a:cubicBezTo>
                    <a:pt x="40137" y="45089"/>
                    <a:pt x="43720" y="44244"/>
                    <a:pt x="43720" y="44244"/>
                  </a:cubicBezTo>
                  <a:lnTo>
                    <a:pt x="44149" y="56781"/>
                  </a:lnTo>
                  <a:lnTo>
                    <a:pt x="44089" y="67259"/>
                  </a:lnTo>
                  <a:cubicBezTo>
                    <a:pt x="44089" y="67259"/>
                    <a:pt x="42030" y="69616"/>
                    <a:pt x="44030" y="72569"/>
                  </a:cubicBezTo>
                  <a:cubicBezTo>
                    <a:pt x="44030" y="72569"/>
                    <a:pt x="41589" y="85142"/>
                    <a:pt x="43506" y="90190"/>
                  </a:cubicBezTo>
                  <a:lnTo>
                    <a:pt x="44030" y="98655"/>
                  </a:lnTo>
                  <a:cubicBezTo>
                    <a:pt x="44030" y="98655"/>
                    <a:pt x="64651" y="101799"/>
                    <a:pt x="72772" y="101894"/>
                  </a:cubicBezTo>
                  <a:lnTo>
                    <a:pt x="79403" y="106073"/>
                  </a:lnTo>
                  <a:cubicBezTo>
                    <a:pt x="79403" y="106073"/>
                    <a:pt x="89869" y="102858"/>
                    <a:pt x="100870" y="100239"/>
                  </a:cubicBezTo>
                  <a:cubicBezTo>
                    <a:pt x="103478" y="99608"/>
                    <a:pt x="105430" y="98989"/>
                    <a:pt x="106895" y="98417"/>
                  </a:cubicBezTo>
                  <a:lnTo>
                    <a:pt x="106895" y="98655"/>
                  </a:lnTo>
                  <a:lnTo>
                    <a:pt x="108586" y="99025"/>
                  </a:lnTo>
                  <a:cubicBezTo>
                    <a:pt x="108216" y="96727"/>
                    <a:pt x="107871" y="94405"/>
                    <a:pt x="107538" y="92095"/>
                  </a:cubicBezTo>
                  <a:cubicBezTo>
                    <a:pt x="107335" y="90702"/>
                    <a:pt x="107133" y="89321"/>
                    <a:pt x="106942" y="87928"/>
                  </a:cubicBezTo>
                  <a:lnTo>
                    <a:pt x="106371" y="83749"/>
                  </a:lnTo>
                  <a:cubicBezTo>
                    <a:pt x="106014" y="80963"/>
                    <a:pt x="105633" y="78189"/>
                    <a:pt x="105288" y="75391"/>
                  </a:cubicBezTo>
                  <a:lnTo>
                    <a:pt x="104990" y="73009"/>
                  </a:lnTo>
                  <a:cubicBezTo>
                    <a:pt x="104621" y="73974"/>
                    <a:pt x="104049" y="74831"/>
                    <a:pt x="103311" y="75546"/>
                  </a:cubicBezTo>
                  <a:cubicBezTo>
                    <a:pt x="102364" y="76464"/>
                    <a:pt x="101039" y="76786"/>
                    <a:pt x="99578" y="76786"/>
                  </a:cubicBezTo>
                  <a:cubicBezTo>
                    <a:pt x="96172" y="76786"/>
                    <a:pt x="92032" y="75038"/>
                    <a:pt x="90241" y="75038"/>
                  </a:cubicBezTo>
                  <a:cubicBezTo>
                    <a:pt x="90173" y="75038"/>
                    <a:pt x="90109" y="75040"/>
                    <a:pt x="90048" y="75045"/>
                  </a:cubicBezTo>
                  <a:cubicBezTo>
                    <a:pt x="87725" y="75233"/>
                    <a:pt x="91839" y="80609"/>
                    <a:pt x="87875" y="80609"/>
                  </a:cubicBezTo>
                  <a:cubicBezTo>
                    <a:pt x="87815" y="80609"/>
                    <a:pt x="87753" y="80608"/>
                    <a:pt x="87690" y="80606"/>
                  </a:cubicBezTo>
                  <a:cubicBezTo>
                    <a:pt x="83416" y="80427"/>
                    <a:pt x="76165" y="70878"/>
                    <a:pt x="76165" y="70878"/>
                  </a:cubicBezTo>
                  <a:lnTo>
                    <a:pt x="73438" y="64556"/>
                  </a:lnTo>
                  <a:lnTo>
                    <a:pt x="73438" y="64556"/>
                  </a:lnTo>
                  <a:cubicBezTo>
                    <a:pt x="73439" y="64556"/>
                    <a:pt x="76439" y="67949"/>
                    <a:pt x="80011" y="70235"/>
                  </a:cubicBezTo>
                  <a:cubicBezTo>
                    <a:pt x="83139" y="72221"/>
                    <a:pt x="90515" y="74188"/>
                    <a:pt x="96173" y="74188"/>
                  </a:cubicBezTo>
                  <a:cubicBezTo>
                    <a:pt x="96995" y="74188"/>
                    <a:pt x="97781" y="74146"/>
                    <a:pt x="98513" y="74057"/>
                  </a:cubicBezTo>
                  <a:cubicBezTo>
                    <a:pt x="104140" y="73382"/>
                    <a:pt x="104090" y="67166"/>
                    <a:pt x="104275" y="67166"/>
                  </a:cubicBezTo>
                  <a:cubicBezTo>
                    <a:pt x="104279" y="67166"/>
                    <a:pt x="104283" y="67169"/>
                    <a:pt x="104287" y="67175"/>
                  </a:cubicBezTo>
                  <a:lnTo>
                    <a:pt x="104264" y="67033"/>
                  </a:lnTo>
                  <a:lnTo>
                    <a:pt x="104240" y="66818"/>
                  </a:lnTo>
                  <a:lnTo>
                    <a:pt x="104335" y="66628"/>
                  </a:lnTo>
                  <a:lnTo>
                    <a:pt x="105347" y="64473"/>
                  </a:lnTo>
                  <a:lnTo>
                    <a:pt x="104264" y="60818"/>
                  </a:lnTo>
                  <a:lnTo>
                    <a:pt x="104192" y="60544"/>
                  </a:lnTo>
                  <a:lnTo>
                    <a:pt x="104311" y="60282"/>
                  </a:lnTo>
                  <a:lnTo>
                    <a:pt x="108169" y="51900"/>
                  </a:lnTo>
                  <a:lnTo>
                    <a:pt x="107121" y="47375"/>
                  </a:lnTo>
                  <a:cubicBezTo>
                    <a:pt x="106764" y="45780"/>
                    <a:pt x="106383" y="44196"/>
                    <a:pt x="106038" y="42601"/>
                  </a:cubicBezTo>
                  <a:lnTo>
                    <a:pt x="106014" y="42482"/>
                  </a:lnTo>
                  <a:lnTo>
                    <a:pt x="106026" y="42387"/>
                  </a:lnTo>
                  <a:lnTo>
                    <a:pt x="106716" y="36910"/>
                  </a:lnTo>
                  <a:lnTo>
                    <a:pt x="107466" y="31445"/>
                  </a:lnTo>
                  <a:lnTo>
                    <a:pt x="108228" y="25980"/>
                  </a:lnTo>
                  <a:cubicBezTo>
                    <a:pt x="108490" y="24146"/>
                    <a:pt x="108776" y="22337"/>
                    <a:pt x="109062" y="20515"/>
                  </a:cubicBezTo>
                  <a:lnTo>
                    <a:pt x="109062" y="20515"/>
                  </a:lnTo>
                  <a:cubicBezTo>
                    <a:pt x="108943" y="22349"/>
                    <a:pt x="108812" y="24182"/>
                    <a:pt x="108681" y="26016"/>
                  </a:cubicBezTo>
                  <a:lnTo>
                    <a:pt x="108240" y="31528"/>
                  </a:lnTo>
                  <a:lnTo>
                    <a:pt x="107776" y="37029"/>
                  </a:lnTo>
                  <a:lnTo>
                    <a:pt x="107276" y="42410"/>
                  </a:lnTo>
                  <a:cubicBezTo>
                    <a:pt x="107681" y="43958"/>
                    <a:pt x="108062" y="45518"/>
                    <a:pt x="108455" y="47066"/>
                  </a:cubicBezTo>
                  <a:lnTo>
                    <a:pt x="109645" y="51805"/>
                  </a:lnTo>
                  <a:lnTo>
                    <a:pt x="109705" y="52043"/>
                  </a:lnTo>
                  <a:lnTo>
                    <a:pt x="109598" y="52281"/>
                  </a:lnTo>
                  <a:lnTo>
                    <a:pt x="105799" y="60663"/>
                  </a:lnTo>
                  <a:lnTo>
                    <a:pt x="106859" y="64330"/>
                  </a:lnTo>
                  <a:lnTo>
                    <a:pt x="106931" y="64604"/>
                  </a:lnTo>
                  <a:lnTo>
                    <a:pt x="106812" y="64854"/>
                  </a:lnTo>
                  <a:lnTo>
                    <a:pt x="105752" y="67080"/>
                  </a:lnTo>
                  <a:cubicBezTo>
                    <a:pt x="106061" y="69795"/>
                    <a:pt x="106323" y="72521"/>
                    <a:pt x="106609" y="75248"/>
                  </a:cubicBezTo>
                  <a:cubicBezTo>
                    <a:pt x="106907" y="78046"/>
                    <a:pt x="107157" y="80844"/>
                    <a:pt x="107431" y="83642"/>
                  </a:cubicBezTo>
                  <a:lnTo>
                    <a:pt x="107800" y="87833"/>
                  </a:lnTo>
                  <a:cubicBezTo>
                    <a:pt x="107931" y="89238"/>
                    <a:pt x="108050" y="90631"/>
                    <a:pt x="108169" y="92036"/>
                  </a:cubicBezTo>
                  <a:cubicBezTo>
                    <a:pt x="108371" y="94381"/>
                    <a:pt x="108550" y="96715"/>
                    <a:pt x="108705" y="99072"/>
                  </a:cubicBezTo>
                  <a:lnTo>
                    <a:pt x="119670" y="101477"/>
                  </a:lnTo>
                  <a:lnTo>
                    <a:pt x="119075" y="93726"/>
                  </a:lnTo>
                  <a:lnTo>
                    <a:pt x="120861" y="92702"/>
                  </a:lnTo>
                  <a:lnTo>
                    <a:pt x="116801" y="66437"/>
                  </a:lnTo>
                  <a:lnTo>
                    <a:pt x="114896" y="62127"/>
                  </a:lnTo>
                  <a:lnTo>
                    <a:pt x="114134" y="57805"/>
                  </a:lnTo>
                  <a:lnTo>
                    <a:pt x="114253" y="56031"/>
                  </a:lnTo>
                  <a:lnTo>
                    <a:pt x="113241" y="53114"/>
                  </a:lnTo>
                  <a:lnTo>
                    <a:pt x="113872" y="50959"/>
                  </a:lnTo>
                  <a:lnTo>
                    <a:pt x="111979" y="41839"/>
                  </a:lnTo>
                  <a:lnTo>
                    <a:pt x="112479" y="35231"/>
                  </a:lnTo>
                  <a:lnTo>
                    <a:pt x="111467" y="18550"/>
                  </a:lnTo>
                  <a:lnTo>
                    <a:pt x="112157" y="14859"/>
                  </a:lnTo>
                  <a:cubicBezTo>
                    <a:pt x="111872" y="14478"/>
                    <a:pt x="111562" y="14109"/>
                    <a:pt x="111217" y="13776"/>
                  </a:cubicBezTo>
                  <a:cubicBezTo>
                    <a:pt x="111217" y="13776"/>
                    <a:pt x="104787" y="5489"/>
                    <a:pt x="91881" y="4180"/>
                  </a:cubicBezTo>
                  <a:cubicBezTo>
                    <a:pt x="91881" y="4180"/>
                    <a:pt x="86154" y="358"/>
                    <a:pt x="82392" y="1"/>
                  </a:cubicBezTo>
                  <a:lnTo>
                    <a:pt x="82392" y="1"/>
                  </a:lnTo>
                  <a:lnTo>
                    <a:pt x="82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5" name="Google Shape;1235;p60"/>
            <p:cNvSpPr/>
            <p:nvPr/>
          </p:nvSpPr>
          <p:spPr>
            <a:xfrm>
              <a:off x="2855700" y="2229875"/>
              <a:ext cx="109575" cy="266725"/>
            </a:xfrm>
            <a:custGeom>
              <a:avLst/>
              <a:gdLst/>
              <a:ahLst/>
              <a:cxnLst/>
              <a:rect l="l" t="t" r="r" b="b"/>
              <a:pathLst>
                <a:path w="4383" h="10669" extrusionOk="0">
                  <a:moveTo>
                    <a:pt x="4001" y="0"/>
                  </a:moveTo>
                  <a:lnTo>
                    <a:pt x="4001" y="0"/>
                  </a:lnTo>
                  <a:cubicBezTo>
                    <a:pt x="4001" y="1"/>
                    <a:pt x="4001" y="1"/>
                    <a:pt x="4002" y="2"/>
                  </a:cubicBezTo>
                  <a:lnTo>
                    <a:pt x="4002" y="2"/>
                  </a:lnTo>
                  <a:cubicBezTo>
                    <a:pt x="4001" y="1"/>
                    <a:pt x="4001" y="1"/>
                    <a:pt x="4001" y="0"/>
                  </a:cubicBezTo>
                  <a:close/>
                  <a:moveTo>
                    <a:pt x="4002" y="2"/>
                  </a:moveTo>
                  <a:lnTo>
                    <a:pt x="4002" y="2"/>
                  </a:lnTo>
                  <a:cubicBezTo>
                    <a:pt x="4033" y="135"/>
                    <a:pt x="3620" y="572"/>
                    <a:pt x="3537" y="679"/>
                  </a:cubicBezTo>
                  <a:cubicBezTo>
                    <a:pt x="3358" y="893"/>
                    <a:pt x="3168" y="1108"/>
                    <a:pt x="2965" y="1310"/>
                  </a:cubicBezTo>
                  <a:cubicBezTo>
                    <a:pt x="2560" y="1691"/>
                    <a:pt x="2120" y="2036"/>
                    <a:pt x="1632" y="2310"/>
                  </a:cubicBezTo>
                  <a:cubicBezTo>
                    <a:pt x="1465" y="2405"/>
                    <a:pt x="1036" y="2512"/>
                    <a:pt x="941" y="2667"/>
                  </a:cubicBezTo>
                  <a:cubicBezTo>
                    <a:pt x="846" y="2822"/>
                    <a:pt x="965" y="3334"/>
                    <a:pt x="965" y="3524"/>
                  </a:cubicBezTo>
                  <a:cubicBezTo>
                    <a:pt x="965" y="4870"/>
                    <a:pt x="632" y="6191"/>
                    <a:pt x="1" y="7382"/>
                  </a:cubicBezTo>
                  <a:cubicBezTo>
                    <a:pt x="917" y="6191"/>
                    <a:pt x="1525" y="4775"/>
                    <a:pt x="1727" y="3286"/>
                  </a:cubicBezTo>
                  <a:lnTo>
                    <a:pt x="1727" y="3286"/>
                  </a:lnTo>
                  <a:cubicBezTo>
                    <a:pt x="1465" y="5275"/>
                    <a:pt x="1155" y="7323"/>
                    <a:pt x="72" y="9013"/>
                  </a:cubicBezTo>
                  <a:cubicBezTo>
                    <a:pt x="798" y="8716"/>
                    <a:pt x="1263" y="8013"/>
                    <a:pt x="1620" y="7323"/>
                  </a:cubicBezTo>
                  <a:cubicBezTo>
                    <a:pt x="2104" y="6406"/>
                    <a:pt x="2511" y="5418"/>
                    <a:pt x="2660" y="4402"/>
                  </a:cubicBezTo>
                  <a:lnTo>
                    <a:pt x="2660" y="4402"/>
                  </a:lnTo>
                  <a:cubicBezTo>
                    <a:pt x="2474" y="6426"/>
                    <a:pt x="1825" y="8381"/>
                    <a:pt x="763" y="10121"/>
                  </a:cubicBezTo>
                  <a:cubicBezTo>
                    <a:pt x="1644" y="9335"/>
                    <a:pt x="2322" y="8346"/>
                    <a:pt x="2751" y="7251"/>
                  </a:cubicBezTo>
                  <a:cubicBezTo>
                    <a:pt x="3130" y="6272"/>
                    <a:pt x="3360" y="5257"/>
                    <a:pt x="3425" y="4220"/>
                  </a:cubicBezTo>
                  <a:lnTo>
                    <a:pt x="3425" y="4220"/>
                  </a:lnTo>
                  <a:cubicBezTo>
                    <a:pt x="3289" y="6539"/>
                    <a:pt x="2480" y="8779"/>
                    <a:pt x="1120" y="10668"/>
                  </a:cubicBezTo>
                  <a:cubicBezTo>
                    <a:pt x="2072" y="10013"/>
                    <a:pt x="2787" y="9025"/>
                    <a:pt x="3263" y="7965"/>
                  </a:cubicBezTo>
                  <a:cubicBezTo>
                    <a:pt x="3727" y="6894"/>
                    <a:pt x="3965" y="5739"/>
                    <a:pt x="4120" y="4596"/>
                  </a:cubicBezTo>
                  <a:cubicBezTo>
                    <a:pt x="4334" y="3061"/>
                    <a:pt x="4382" y="1502"/>
                    <a:pt x="4002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236343" y="346878"/>
            <a:ext cx="6602949" cy="1399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30-12-1972, </a:t>
            </a:r>
            <a:b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Ních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1617" y="1855544"/>
            <a:ext cx="6153781" cy="1734719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42"/>
          <p:cNvGrpSpPr/>
          <p:nvPr/>
        </p:nvGrpSpPr>
        <p:grpSpPr>
          <a:xfrm>
            <a:off x="-371469" y="2107456"/>
            <a:ext cx="2094428" cy="2952391"/>
            <a:chOff x="2116050" y="240375"/>
            <a:chExt cx="3379200" cy="5236250"/>
          </a:xfrm>
        </p:grpSpPr>
        <p:sp>
          <p:nvSpPr>
            <p:cNvPr id="376" name="Google Shape;376;p42"/>
            <p:cNvSpPr/>
            <p:nvPr/>
          </p:nvSpPr>
          <p:spPr>
            <a:xfrm>
              <a:off x="3956500" y="2699775"/>
              <a:ext cx="1538750" cy="2776850"/>
            </a:xfrm>
            <a:custGeom>
              <a:avLst/>
              <a:gdLst/>
              <a:ahLst/>
              <a:cxnLst/>
              <a:rect l="l" t="t" r="r" b="b"/>
              <a:pathLst>
                <a:path w="61550" h="111074" extrusionOk="0">
                  <a:moveTo>
                    <a:pt x="1735" y="1"/>
                  </a:moveTo>
                  <a:lnTo>
                    <a:pt x="1735" y="1"/>
                  </a:lnTo>
                  <a:cubicBezTo>
                    <a:pt x="0" y="9187"/>
                    <a:pt x="554" y="18572"/>
                    <a:pt x="2357" y="27807"/>
                  </a:cubicBezTo>
                  <a:cubicBezTo>
                    <a:pt x="3544" y="33868"/>
                    <a:pt x="5262" y="39865"/>
                    <a:pt x="7227" y="45691"/>
                  </a:cubicBezTo>
                  <a:cubicBezTo>
                    <a:pt x="12290" y="60718"/>
                    <a:pt x="18964" y="75256"/>
                    <a:pt x="22454" y="90735"/>
                  </a:cubicBezTo>
                  <a:cubicBezTo>
                    <a:pt x="23866" y="97001"/>
                    <a:pt x="24714" y="103729"/>
                    <a:pt x="22410" y="109725"/>
                  </a:cubicBezTo>
                  <a:cubicBezTo>
                    <a:pt x="22233" y="110181"/>
                    <a:pt x="22040" y="110633"/>
                    <a:pt x="21831" y="111073"/>
                  </a:cubicBezTo>
                  <a:lnTo>
                    <a:pt x="61400" y="111073"/>
                  </a:lnTo>
                  <a:lnTo>
                    <a:pt x="61550" y="110960"/>
                  </a:lnTo>
                  <a:cubicBezTo>
                    <a:pt x="49400" y="94746"/>
                    <a:pt x="31274" y="70065"/>
                    <a:pt x="27639" y="62480"/>
                  </a:cubicBezTo>
                  <a:cubicBezTo>
                    <a:pt x="25014" y="56992"/>
                    <a:pt x="18153" y="42674"/>
                    <a:pt x="11909" y="27807"/>
                  </a:cubicBezTo>
                  <a:cubicBezTo>
                    <a:pt x="7791" y="17976"/>
                    <a:pt x="3925" y="7915"/>
                    <a:pt x="173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2116050" y="619950"/>
              <a:ext cx="2458300" cy="4856675"/>
            </a:xfrm>
            <a:custGeom>
              <a:avLst/>
              <a:gdLst/>
              <a:ahLst/>
              <a:cxnLst/>
              <a:rect l="l" t="t" r="r" b="b"/>
              <a:pathLst>
                <a:path w="98332" h="194267" extrusionOk="0">
                  <a:moveTo>
                    <a:pt x="79060" y="1"/>
                  </a:moveTo>
                  <a:cubicBezTo>
                    <a:pt x="78714" y="1"/>
                    <a:pt x="78352" y="17"/>
                    <a:pt x="77972" y="50"/>
                  </a:cubicBezTo>
                  <a:cubicBezTo>
                    <a:pt x="75594" y="248"/>
                    <a:pt x="72480" y="962"/>
                    <a:pt x="67943" y="1284"/>
                  </a:cubicBezTo>
                  <a:cubicBezTo>
                    <a:pt x="67196" y="1338"/>
                    <a:pt x="66417" y="1381"/>
                    <a:pt x="65596" y="1414"/>
                  </a:cubicBezTo>
                  <a:cubicBezTo>
                    <a:pt x="65731" y="1504"/>
                    <a:pt x="65859" y="1596"/>
                    <a:pt x="65984" y="1698"/>
                  </a:cubicBezTo>
                  <a:cubicBezTo>
                    <a:pt x="66238" y="1891"/>
                    <a:pt x="66477" y="2104"/>
                    <a:pt x="66702" y="2332"/>
                  </a:cubicBezTo>
                  <a:cubicBezTo>
                    <a:pt x="66814" y="2439"/>
                    <a:pt x="66922" y="2551"/>
                    <a:pt x="67029" y="2670"/>
                  </a:cubicBezTo>
                  <a:cubicBezTo>
                    <a:pt x="67191" y="2846"/>
                    <a:pt x="67341" y="3035"/>
                    <a:pt x="67486" y="3223"/>
                  </a:cubicBezTo>
                  <a:cubicBezTo>
                    <a:pt x="67567" y="3324"/>
                    <a:pt x="67636" y="3426"/>
                    <a:pt x="67706" y="3534"/>
                  </a:cubicBezTo>
                  <a:cubicBezTo>
                    <a:pt x="67844" y="3727"/>
                    <a:pt x="67971" y="3928"/>
                    <a:pt x="68088" y="4135"/>
                  </a:cubicBezTo>
                  <a:cubicBezTo>
                    <a:pt x="68372" y="4645"/>
                    <a:pt x="68593" y="5166"/>
                    <a:pt x="68743" y="5681"/>
                  </a:cubicBezTo>
                  <a:cubicBezTo>
                    <a:pt x="68796" y="5863"/>
                    <a:pt x="68836" y="6042"/>
                    <a:pt x="68871" y="6221"/>
                  </a:cubicBezTo>
                  <a:cubicBezTo>
                    <a:pt x="69053" y="7162"/>
                    <a:pt x="68980" y="8049"/>
                    <a:pt x="68619" y="8731"/>
                  </a:cubicBezTo>
                  <a:cubicBezTo>
                    <a:pt x="68499" y="8950"/>
                    <a:pt x="68346" y="9152"/>
                    <a:pt x="68169" y="9327"/>
                  </a:cubicBezTo>
                  <a:cubicBezTo>
                    <a:pt x="68124" y="9373"/>
                    <a:pt x="68076" y="9413"/>
                    <a:pt x="68024" y="9451"/>
                  </a:cubicBezTo>
                  <a:cubicBezTo>
                    <a:pt x="67925" y="9535"/>
                    <a:pt x="67820" y="9609"/>
                    <a:pt x="67706" y="9671"/>
                  </a:cubicBezTo>
                  <a:cubicBezTo>
                    <a:pt x="67650" y="9705"/>
                    <a:pt x="67590" y="9734"/>
                    <a:pt x="67530" y="9761"/>
                  </a:cubicBezTo>
                  <a:lnTo>
                    <a:pt x="67524" y="9761"/>
                  </a:lnTo>
                  <a:cubicBezTo>
                    <a:pt x="67430" y="9807"/>
                    <a:pt x="67333" y="9847"/>
                    <a:pt x="67234" y="9880"/>
                  </a:cubicBezTo>
                  <a:cubicBezTo>
                    <a:pt x="67127" y="9920"/>
                    <a:pt x="67018" y="9954"/>
                    <a:pt x="66907" y="9982"/>
                  </a:cubicBezTo>
                  <a:cubicBezTo>
                    <a:pt x="66789" y="10020"/>
                    <a:pt x="66665" y="10046"/>
                    <a:pt x="66542" y="10073"/>
                  </a:cubicBezTo>
                  <a:cubicBezTo>
                    <a:pt x="66424" y="10095"/>
                    <a:pt x="66305" y="10121"/>
                    <a:pt x="66182" y="10137"/>
                  </a:cubicBezTo>
                  <a:lnTo>
                    <a:pt x="66177" y="10137"/>
                  </a:lnTo>
                  <a:cubicBezTo>
                    <a:pt x="66167" y="10137"/>
                    <a:pt x="66150" y="10143"/>
                    <a:pt x="66139" y="10143"/>
                  </a:cubicBezTo>
                  <a:cubicBezTo>
                    <a:pt x="66042" y="10158"/>
                    <a:pt x="65941" y="10170"/>
                    <a:pt x="65833" y="10185"/>
                  </a:cubicBezTo>
                  <a:cubicBezTo>
                    <a:pt x="65763" y="10197"/>
                    <a:pt x="65693" y="10208"/>
                    <a:pt x="65624" y="10213"/>
                  </a:cubicBezTo>
                  <a:cubicBezTo>
                    <a:pt x="65431" y="10235"/>
                    <a:pt x="65232" y="10251"/>
                    <a:pt x="65033" y="10262"/>
                  </a:cubicBezTo>
                  <a:cubicBezTo>
                    <a:pt x="64636" y="10288"/>
                    <a:pt x="64223" y="10299"/>
                    <a:pt x="63804" y="10299"/>
                  </a:cubicBezTo>
                  <a:cubicBezTo>
                    <a:pt x="60861" y="10299"/>
                    <a:pt x="57602" y="9762"/>
                    <a:pt x="57602" y="9762"/>
                  </a:cubicBezTo>
                  <a:cubicBezTo>
                    <a:pt x="54987" y="8415"/>
                    <a:pt x="53419" y="7196"/>
                    <a:pt x="52497" y="6171"/>
                  </a:cubicBezTo>
                  <a:cubicBezTo>
                    <a:pt x="52432" y="6106"/>
                    <a:pt x="52378" y="6041"/>
                    <a:pt x="52319" y="5971"/>
                  </a:cubicBezTo>
                  <a:cubicBezTo>
                    <a:pt x="52207" y="5837"/>
                    <a:pt x="52105" y="5708"/>
                    <a:pt x="52013" y="5580"/>
                  </a:cubicBezTo>
                  <a:cubicBezTo>
                    <a:pt x="51970" y="5521"/>
                    <a:pt x="51928" y="5462"/>
                    <a:pt x="51884" y="5398"/>
                  </a:cubicBezTo>
                  <a:cubicBezTo>
                    <a:pt x="51804" y="5273"/>
                    <a:pt x="51728" y="5156"/>
                    <a:pt x="51664" y="5038"/>
                  </a:cubicBezTo>
                  <a:cubicBezTo>
                    <a:pt x="51632" y="4983"/>
                    <a:pt x="51605" y="4930"/>
                    <a:pt x="51578" y="4877"/>
                  </a:cubicBezTo>
                  <a:cubicBezTo>
                    <a:pt x="51451" y="4626"/>
                    <a:pt x="51354" y="4361"/>
                    <a:pt x="51289" y="4087"/>
                  </a:cubicBezTo>
                  <a:cubicBezTo>
                    <a:pt x="51269" y="4018"/>
                    <a:pt x="51256" y="3949"/>
                    <a:pt x="51251" y="3878"/>
                  </a:cubicBezTo>
                  <a:cubicBezTo>
                    <a:pt x="51176" y="3384"/>
                    <a:pt x="51267" y="3057"/>
                    <a:pt x="51321" y="2912"/>
                  </a:cubicBezTo>
                  <a:cubicBezTo>
                    <a:pt x="51328" y="2889"/>
                    <a:pt x="51337" y="2868"/>
                    <a:pt x="51348" y="2847"/>
                  </a:cubicBezTo>
                  <a:lnTo>
                    <a:pt x="51348" y="2842"/>
                  </a:lnTo>
                  <a:cubicBezTo>
                    <a:pt x="51337" y="2847"/>
                    <a:pt x="51331" y="2847"/>
                    <a:pt x="51321" y="2853"/>
                  </a:cubicBezTo>
                  <a:cubicBezTo>
                    <a:pt x="51192" y="2906"/>
                    <a:pt x="51069" y="2960"/>
                    <a:pt x="50955" y="3019"/>
                  </a:cubicBezTo>
                  <a:lnTo>
                    <a:pt x="50779" y="3116"/>
                  </a:lnTo>
                  <a:cubicBezTo>
                    <a:pt x="50622" y="3205"/>
                    <a:pt x="50472" y="3308"/>
                    <a:pt x="50333" y="3422"/>
                  </a:cubicBezTo>
                  <a:cubicBezTo>
                    <a:pt x="50305" y="3448"/>
                    <a:pt x="50279" y="3469"/>
                    <a:pt x="50252" y="3496"/>
                  </a:cubicBezTo>
                  <a:cubicBezTo>
                    <a:pt x="50216" y="3528"/>
                    <a:pt x="50181" y="3562"/>
                    <a:pt x="50151" y="3599"/>
                  </a:cubicBezTo>
                  <a:cubicBezTo>
                    <a:pt x="50097" y="3650"/>
                    <a:pt x="50049" y="3706"/>
                    <a:pt x="50006" y="3766"/>
                  </a:cubicBezTo>
                  <a:cubicBezTo>
                    <a:pt x="49930" y="3863"/>
                    <a:pt x="49864" y="3967"/>
                    <a:pt x="49807" y="4076"/>
                  </a:cubicBezTo>
                  <a:cubicBezTo>
                    <a:pt x="49774" y="4136"/>
                    <a:pt x="49747" y="4199"/>
                    <a:pt x="49727" y="4265"/>
                  </a:cubicBezTo>
                  <a:cubicBezTo>
                    <a:pt x="49707" y="4293"/>
                    <a:pt x="49694" y="4326"/>
                    <a:pt x="49688" y="4361"/>
                  </a:cubicBezTo>
                  <a:cubicBezTo>
                    <a:pt x="49664" y="4424"/>
                    <a:pt x="49645" y="4488"/>
                    <a:pt x="49629" y="4554"/>
                  </a:cubicBezTo>
                  <a:cubicBezTo>
                    <a:pt x="49624" y="4554"/>
                    <a:pt x="49624" y="4559"/>
                    <a:pt x="49624" y="4565"/>
                  </a:cubicBezTo>
                  <a:cubicBezTo>
                    <a:pt x="49609" y="4630"/>
                    <a:pt x="49592" y="4700"/>
                    <a:pt x="49581" y="4770"/>
                  </a:cubicBezTo>
                  <a:cubicBezTo>
                    <a:pt x="49484" y="5285"/>
                    <a:pt x="49527" y="5903"/>
                    <a:pt x="49619" y="6622"/>
                  </a:cubicBezTo>
                  <a:cubicBezTo>
                    <a:pt x="49635" y="6724"/>
                    <a:pt x="49657" y="6821"/>
                    <a:pt x="49672" y="6928"/>
                  </a:cubicBezTo>
                  <a:cubicBezTo>
                    <a:pt x="50006" y="8453"/>
                    <a:pt x="51348" y="10858"/>
                    <a:pt x="53614" y="13032"/>
                  </a:cubicBezTo>
                  <a:cubicBezTo>
                    <a:pt x="55422" y="14771"/>
                    <a:pt x="57817" y="16361"/>
                    <a:pt x="60749" y="17247"/>
                  </a:cubicBezTo>
                  <a:cubicBezTo>
                    <a:pt x="61978" y="17617"/>
                    <a:pt x="63299" y="17859"/>
                    <a:pt x="64711" y="17940"/>
                  </a:cubicBezTo>
                  <a:cubicBezTo>
                    <a:pt x="64882" y="17951"/>
                    <a:pt x="65060" y="17962"/>
                    <a:pt x="65237" y="17967"/>
                  </a:cubicBezTo>
                  <a:cubicBezTo>
                    <a:pt x="65328" y="17967"/>
                    <a:pt x="65414" y="17972"/>
                    <a:pt x="65505" y="17972"/>
                  </a:cubicBezTo>
                  <a:cubicBezTo>
                    <a:pt x="65585" y="17973"/>
                    <a:pt x="65665" y="17973"/>
                    <a:pt x="65746" y="17973"/>
                  </a:cubicBezTo>
                  <a:cubicBezTo>
                    <a:pt x="66887" y="17973"/>
                    <a:pt x="68085" y="17864"/>
                    <a:pt x="69339" y="17623"/>
                  </a:cubicBezTo>
                  <a:cubicBezTo>
                    <a:pt x="69516" y="17586"/>
                    <a:pt x="69693" y="17547"/>
                    <a:pt x="69876" y="17510"/>
                  </a:cubicBezTo>
                  <a:cubicBezTo>
                    <a:pt x="70634" y="17349"/>
                    <a:pt x="71383" y="17146"/>
                    <a:pt x="72120" y="16904"/>
                  </a:cubicBezTo>
                  <a:cubicBezTo>
                    <a:pt x="72893" y="16657"/>
                    <a:pt x="73677" y="16356"/>
                    <a:pt x="74483" y="16001"/>
                  </a:cubicBezTo>
                  <a:lnTo>
                    <a:pt x="74461" y="15959"/>
                  </a:lnTo>
                  <a:cubicBezTo>
                    <a:pt x="76168" y="14971"/>
                    <a:pt x="77881" y="13978"/>
                    <a:pt x="79599" y="12995"/>
                  </a:cubicBezTo>
                  <a:cubicBezTo>
                    <a:pt x="79631" y="12973"/>
                    <a:pt x="79665" y="12956"/>
                    <a:pt x="79701" y="12942"/>
                  </a:cubicBezTo>
                  <a:cubicBezTo>
                    <a:pt x="79765" y="12904"/>
                    <a:pt x="79841" y="12867"/>
                    <a:pt x="79910" y="12834"/>
                  </a:cubicBezTo>
                  <a:cubicBezTo>
                    <a:pt x="79982" y="12803"/>
                    <a:pt x="80055" y="12776"/>
                    <a:pt x="80131" y="12753"/>
                  </a:cubicBezTo>
                  <a:cubicBezTo>
                    <a:pt x="80242" y="12717"/>
                    <a:pt x="80356" y="12696"/>
                    <a:pt x="80464" y="12696"/>
                  </a:cubicBezTo>
                  <a:cubicBezTo>
                    <a:pt x="80549" y="12696"/>
                    <a:pt x="80630" y="12709"/>
                    <a:pt x="80705" y="12737"/>
                  </a:cubicBezTo>
                  <a:cubicBezTo>
                    <a:pt x="80707" y="12739"/>
                    <a:pt x="80708" y="12739"/>
                    <a:pt x="80709" y="12739"/>
                  </a:cubicBezTo>
                  <a:cubicBezTo>
                    <a:pt x="80711" y="12739"/>
                    <a:pt x="80711" y="12737"/>
                    <a:pt x="80711" y="12737"/>
                  </a:cubicBezTo>
                  <a:cubicBezTo>
                    <a:pt x="80788" y="12766"/>
                    <a:pt x="80858" y="12812"/>
                    <a:pt x="80915" y="12872"/>
                  </a:cubicBezTo>
                  <a:lnTo>
                    <a:pt x="80915" y="12878"/>
                  </a:lnTo>
                  <a:cubicBezTo>
                    <a:pt x="80943" y="12905"/>
                    <a:pt x="80968" y="12935"/>
                    <a:pt x="80990" y="12968"/>
                  </a:cubicBezTo>
                  <a:cubicBezTo>
                    <a:pt x="81010" y="13000"/>
                    <a:pt x="81028" y="13031"/>
                    <a:pt x="81043" y="13065"/>
                  </a:cubicBezTo>
                  <a:cubicBezTo>
                    <a:pt x="81188" y="13436"/>
                    <a:pt x="80915" y="13930"/>
                    <a:pt x="80636" y="14262"/>
                  </a:cubicBezTo>
                  <a:cubicBezTo>
                    <a:pt x="80072" y="14928"/>
                    <a:pt x="79460" y="15551"/>
                    <a:pt x="78816" y="16141"/>
                  </a:cubicBezTo>
                  <a:cubicBezTo>
                    <a:pt x="78386" y="16539"/>
                    <a:pt x="77946" y="16919"/>
                    <a:pt x="77500" y="17290"/>
                  </a:cubicBezTo>
                  <a:cubicBezTo>
                    <a:pt x="77275" y="17478"/>
                    <a:pt x="77049" y="17661"/>
                    <a:pt x="76818" y="17843"/>
                  </a:cubicBezTo>
                  <a:cubicBezTo>
                    <a:pt x="76368" y="18208"/>
                    <a:pt x="75906" y="18568"/>
                    <a:pt x="75450" y="18928"/>
                  </a:cubicBezTo>
                  <a:lnTo>
                    <a:pt x="84717" y="16361"/>
                  </a:lnTo>
                  <a:cubicBezTo>
                    <a:pt x="84815" y="16334"/>
                    <a:pt x="84911" y="16321"/>
                    <a:pt x="85003" y="16321"/>
                  </a:cubicBezTo>
                  <a:cubicBezTo>
                    <a:pt x="85781" y="16321"/>
                    <a:pt x="86335" y="17220"/>
                    <a:pt x="85859" y="17935"/>
                  </a:cubicBezTo>
                  <a:cubicBezTo>
                    <a:pt x="85588" y="18340"/>
                    <a:pt x="85277" y="18717"/>
                    <a:pt x="84932" y="19062"/>
                  </a:cubicBezTo>
                  <a:cubicBezTo>
                    <a:pt x="84357" y="19642"/>
                    <a:pt x="83685" y="20141"/>
                    <a:pt x="82977" y="20538"/>
                  </a:cubicBezTo>
                  <a:cubicBezTo>
                    <a:pt x="82407" y="20861"/>
                    <a:pt x="81817" y="21129"/>
                    <a:pt x="81210" y="21365"/>
                  </a:cubicBezTo>
                  <a:cubicBezTo>
                    <a:pt x="79873" y="21880"/>
                    <a:pt x="78461" y="22209"/>
                    <a:pt x="77066" y="22536"/>
                  </a:cubicBezTo>
                  <a:cubicBezTo>
                    <a:pt x="77302" y="22533"/>
                    <a:pt x="77538" y="22532"/>
                    <a:pt x="77774" y="22532"/>
                  </a:cubicBezTo>
                  <a:cubicBezTo>
                    <a:pt x="78010" y="22532"/>
                    <a:pt x="78247" y="22533"/>
                    <a:pt x="78483" y="22536"/>
                  </a:cubicBezTo>
                  <a:cubicBezTo>
                    <a:pt x="79342" y="22552"/>
                    <a:pt x="80202" y="22589"/>
                    <a:pt x="81054" y="22648"/>
                  </a:cubicBezTo>
                  <a:cubicBezTo>
                    <a:pt x="81344" y="22670"/>
                    <a:pt x="81634" y="22697"/>
                    <a:pt x="81924" y="22718"/>
                  </a:cubicBezTo>
                  <a:cubicBezTo>
                    <a:pt x="82493" y="22767"/>
                    <a:pt x="83063" y="22826"/>
                    <a:pt x="83632" y="22901"/>
                  </a:cubicBezTo>
                  <a:cubicBezTo>
                    <a:pt x="83916" y="22933"/>
                    <a:pt x="84201" y="22971"/>
                    <a:pt x="84486" y="23013"/>
                  </a:cubicBezTo>
                  <a:cubicBezTo>
                    <a:pt x="84807" y="23061"/>
                    <a:pt x="85130" y="23105"/>
                    <a:pt x="85457" y="23158"/>
                  </a:cubicBezTo>
                  <a:cubicBezTo>
                    <a:pt x="86149" y="23271"/>
                    <a:pt x="86483" y="24001"/>
                    <a:pt x="86230" y="24576"/>
                  </a:cubicBezTo>
                  <a:cubicBezTo>
                    <a:pt x="86214" y="24609"/>
                    <a:pt x="86198" y="24635"/>
                    <a:pt x="86182" y="24667"/>
                  </a:cubicBezTo>
                  <a:cubicBezTo>
                    <a:pt x="86124" y="24766"/>
                    <a:pt x="86052" y="24854"/>
                    <a:pt x="85967" y="24930"/>
                  </a:cubicBezTo>
                  <a:cubicBezTo>
                    <a:pt x="84591" y="26139"/>
                    <a:pt x="82774" y="26849"/>
                    <a:pt x="80939" y="26849"/>
                  </a:cubicBezTo>
                  <a:cubicBezTo>
                    <a:pt x="80770" y="26849"/>
                    <a:pt x="80601" y="26843"/>
                    <a:pt x="80432" y="26831"/>
                  </a:cubicBezTo>
                  <a:lnTo>
                    <a:pt x="80432" y="26831"/>
                  </a:lnTo>
                  <a:lnTo>
                    <a:pt x="83015" y="27438"/>
                  </a:lnTo>
                  <a:lnTo>
                    <a:pt x="84915" y="27883"/>
                  </a:lnTo>
                  <a:cubicBezTo>
                    <a:pt x="84953" y="27893"/>
                    <a:pt x="84990" y="27906"/>
                    <a:pt x="85027" y="27921"/>
                  </a:cubicBezTo>
                  <a:cubicBezTo>
                    <a:pt x="85441" y="28098"/>
                    <a:pt x="85501" y="28645"/>
                    <a:pt x="85205" y="28925"/>
                  </a:cubicBezTo>
                  <a:cubicBezTo>
                    <a:pt x="85155" y="28976"/>
                    <a:pt x="85094" y="29016"/>
                    <a:pt x="85027" y="29043"/>
                  </a:cubicBezTo>
                  <a:cubicBezTo>
                    <a:pt x="84996" y="29054"/>
                    <a:pt x="84958" y="29065"/>
                    <a:pt x="84921" y="29075"/>
                  </a:cubicBezTo>
                  <a:cubicBezTo>
                    <a:pt x="84277" y="29227"/>
                    <a:pt x="83618" y="29303"/>
                    <a:pt x="82958" y="29303"/>
                  </a:cubicBezTo>
                  <a:cubicBezTo>
                    <a:pt x="82832" y="29303"/>
                    <a:pt x="82706" y="29300"/>
                    <a:pt x="82580" y="29295"/>
                  </a:cubicBezTo>
                  <a:lnTo>
                    <a:pt x="82547" y="29295"/>
                  </a:lnTo>
                  <a:cubicBezTo>
                    <a:pt x="82306" y="29284"/>
                    <a:pt x="82064" y="29263"/>
                    <a:pt x="81823" y="29230"/>
                  </a:cubicBezTo>
                  <a:cubicBezTo>
                    <a:pt x="81575" y="29199"/>
                    <a:pt x="81329" y="29155"/>
                    <a:pt x="81082" y="29102"/>
                  </a:cubicBezTo>
                  <a:cubicBezTo>
                    <a:pt x="80835" y="29048"/>
                    <a:pt x="80593" y="28984"/>
                    <a:pt x="80351" y="28909"/>
                  </a:cubicBezTo>
                  <a:cubicBezTo>
                    <a:pt x="80233" y="28865"/>
                    <a:pt x="80115" y="28828"/>
                    <a:pt x="79997" y="28785"/>
                  </a:cubicBezTo>
                  <a:cubicBezTo>
                    <a:pt x="79991" y="28790"/>
                    <a:pt x="79991" y="28790"/>
                    <a:pt x="79987" y="28790"/>
                  </a:cubicBezTo>
                  <a:lnTo>
                    <a:pt x="79987" y="28785"/>
                  </a:lnTo>
                  <a:cubicBezTo>
                    <a:pt x="79477" y="28731"/>
                    <a:pt x="78875" y="28650"/>
                    <a:pt x="78225" y="28533"/>
                  </a:cubicBezTo>
                  <a:cubicBezTo>
                    <a:pt x="77742" y="28441"/>
                    <a:pt x="77233" y="28329"/>
                    <a:pt x="76722" y="28189"/>
                  </a:cubicBezTo>
                  <a:cubicBezTo>
                    <a:pt x="76217" y="28050"/>
                    <a:pt x="75713" y="27884"/>
                    <a:pt x="75230" y="27679"/>
                  </a:cubicBezTo>
                  <a:cubicBezTo>
                    <a:pt x="75068" y="27609"/>
                    <a:pt x="74912" y="27539"/>
                    <a:pt x="74758" y="27464"/>
                  </a:cubicBezTo>
                  <a:cubicBezTo>
                    <a:pt x="74602" y="27389"/>
                    <a:pt x="74451" y="27308"/>
                    <a:pt x="74306" y="27229"/>
                  </a:cubicBezTo>
                  <a:cubicBezTo>
                    <a:pt x="73715" y="26896"/>
                    <a:pt x="73205" y="26493"/>
                    <a:pt x="72819" y="26015"/>
                  </a:cubicBezTo>
                  <a:lnTo>
                    <a:pt x="72272" y="26118"/>
                  </a:lnTo>
                  <a:cubicBezTo>
                    <a:pt x="70037" y="25290"/>
                    <a:pt x="67647" y="24455"/>
                    <a:pt x="65310" y="24455"/>
                  </a:cubicBezTo>
                  <a:cubicBezTo>
                    <a:pt x="64676" y="24455"/>
                    <a:pt x="64046" y="24517"/>
                    <a:pt x="63423" y="24657"/>
                  </a:cubicBezTo>
                  <a:cubicBezTo>
                    <a:pt x="63160" y="24711"/>
                    <a:pt x="62899" y="24783"/>
                    <a:pt x="62645" y="24871"/>
                  </a:cubicBezTo>
                  <a:cubicBezTo>
                    <a:pt x="60122" y="25720"/>
                    <a:pt x="58306" y="27846"/>
                    <a:pt x="56309" y="29628"/>
                  </a:cubicBezTo>
                  <a:cubicBezTo>
                    <a:pt x="56175" y="29746"/>
                    <a:pt x="56041" y="29864"/>
                    <a:pt x="55907" y="29977"/>
                  </a:cubicBezTo>
                  <a:cubicBezTo>
                    <a:pt x="55730" y="30128"/>
                    <a:pt x="55547" y="30278"/>
                    <a:pt x="55365" y="30422"/>
                  </a:cubicBezTo>
                  <a:cubicBezTo>
                    <a:pt x="55199" y="30562"/>
                    <a:pt x="55032" y="30692"/>
                    <a:pt x="54860" y="30820"/>
                  </a:cubicBezTo>
                  <a:lnTo>
                    <a:pt x="54796" y="30868"/>
                  </a:lnTo>
                  <a:cubicBezTo>
                    <a:pt x="54613" y="31008"/>
                    <a:pt x="54430" y="31142"/>
                    <a:pt x="54243" y="31271"/>
                  </a:cubicBezTo>
                  <a:cubicBezTo>
                    <a:pt x="54055" y="31410"/>
                    <a:pt x="53861" y="31545"/>
                    <a:pt x="53668" y="31669"/>
                  </a:cubicBezTo>
                  <a:cubicBezTo>
                    <a:pt x="53475" y="31803"/>
                    <a:pt x="53282" y="31931"/>
                    <a:pt x="53083" y="32060"/>
                  </a:cubicBezTo>
                  <a:cubicBezTo>
                    <a:pt x="52884" y="32189"/>
                    <a:pt x="52686" y="32318"/>
                    <a:pt x="52487" y="32436"/>
                  </a:cubicBezTo>
                  <a:cubicBezTo>
                    <a:pt x="51612" y="32989"/>
                    <a:pt x="50710" y="33510"/>
                    <a:pt x="49808" y="34020"/>
                  </a:cubicBezTo>
                  <a:cubicBezTo>
                    <a:pt x="49368" y="34278"/>
                    <a:pt x="48922" y="34524"/>
                    <a:pt x="48487" y="34777"/>
                  </a:cubicBezTo>
                  <a:cubicBezTo>
                    <a:pt x="48074" y="35014"/>
                    <a:pt x="47666" y="35249"/>
                    <a:pt x="47263" y="35491"/>
                  </a:cubicBezTo>
                  <a:cubicBezTo>
                    <a:pt x="46511" y="35936"/>
                    <a:pt x="45771" y="36398"/>
                    <a:pt x="45051" y="36887"/>
                  </a:cubicBezTo>
                  <a:cubicBezTo>
                    <a:pt x="41502" y="39303"/>
                    <a:pt x="38248" y="42825"/>
                    <a:pt x="37964" y="47105"/>
                  </a:cubicBezTo>
                  <a:cubicBezTo>
                    <a:pt x="37765" y="49949"/>
                    <a:pt x="38829" y="53112"/>
                    <a:pt x="37233" y="55458"/>
                  </a:cubicBezTo>
                  <a:cubicBezTo>
                    <a:pt x="36856" y="56014"/>
                    <a:pt x="36204" y="56482"/>
                    <a:pt x="35586" y="56482"/>
                  </a:cubicBezTo>
                  <a:cubicBezTo>
                    <a:pt x="35535" y="56482"/>
                    <a:pt x="35484" y="56479"/>
                    <a:pt x="35434" y="56473"/>
                  </a:cubicBezTo>
                  <a:cubicBezTo>
                    <a:pt x="35281" y="56450"/>
                    <a:pt x="35132" y="56395"/>
                    <a:pt x="35000" y="56311"/>
                  </a:cubicBezTo>
                  <a:cubicBezTo>
                    <a:pt x="34925" y="56266"/>
                    <a:pt x="34856" y="56209"/>
                    <a:pt x="34795" y="56146"/>
                  </a:cubicBezTo>
                  <a:cubicBezTo>
                    <a:pt x="34371" y="55716"/>
                    <a:pt x="34318" y="55002"/>
                    <a:pt x="34312" y="54368"/>
                  </a:cubicBezTo>
                  <a:cubicBezTo>
                    <a:pt x="34296" y="52365"/>
                    <a:pt x="34280" y="50357"/>
                    <a:pt x="34264" y="48361"/>
                  </a:cubicBezTo>
                  <a:cubicBezTo>
                    <a:pt x="34259" y="47443"/>
                    <a:pt x="34151" y="46352"/>
                    <a:pt x="33545" y="45746"/>
                  </a:cubicBezTo>
                  <a:cubicBezTo>
                    <a:pt x="33500" y="45697"/>
                    <a:pt x="33452" y="45652"/>
                    <a:pt x="33400" y="45612"/>
                  </a:cubicBezTo>
                  <a:cubicBezTo>
                    <a:pt x="33291" y="45529"/>
                    <a:pt x="33172" y="45460"/>
                    <a:pt x="33045" y="45407"/>
                  </a:cubicBezTo>
                  <a:cubicBezTo>
                    <a:pt x="32940" y="45364"/>
                    <a:pt x="32829" y="45333"/>
                    <a:pt x="32718" y="45310"/>
                  </a:cubicBezTo>
                  <a:cubicBezTo>
                    <a:pt x="32622" y="45292"/>
                    <a:pt x="32526" y="45284"/>
                    <a:pt x="32429" y="45284"/>
                  </a:cubicBezTo>
                  <a:cubicBezTo>
                    <a:pt x="32025" y="45284"/>
                    <a:pt x="31620" y="45427"/>
                    <a:pt x="31226" y="45627"/>
                  </a:cubicBezTo>
                  <a:cubicBezTo>
                    <a:pt x="31075" y="45702"/>
                    <a:pt x="30930" y="45783"/>
                    <a:pt x="30780" y="45868"/>
                  </a:cubicBezTo>
                  <a:cubicBezTo>
                    <a:pt x="30539" y="46013"/>
                    <a:pt x="30297" y="46164"/>
                    <a:pt x="30065" y="46303"/>
                  </a:cubicBezTo>
                  <a:cubicBezTo>
                    <a:pt x="29889" y="46411"/>
                    <a:pt x="29707" y="46512"/>
                    <a:pt x="29524" y="46604"/>
                  </a:cubicBezTo>
                  <a:cubicBezTo>
                    <a:pt x="28967" y="46886"/>
                    <a:pt x="28385" y="47113"/>
                    <a:pt x="27784" y="47281"/>
                  </a:cubicBezTo>
                  <a:cubicBezTo>
                    <a:pt x="27381" y="47387"/>
                    <a:pt x="26973" y="47470"/>
                    <a:pt x="26560" y="47528"/>
                  </a:cubicBezTo>
                  <a:cubicBezTo>
                    <a:pt x="26150" y="47582"/>
                    <a:pt x="25735" y="47610"/>
                    <a:pt x="25320" y="47610"/>
                  </a:cubicBezTo>
                  <a:cubicBezTo>
                    <a:pt x="24752" y="47610"/>
                    <a:pt x="24184" y="47558"/>
                    <a:pt x="23629" y="47452"/>
                  </a:cubicBezTo>
                  <a:cubicBezTo>
                    <a:pt x="23441" y="47415"/>
                    <a:pt x="23258" y="47377"/>
                    <a:pt x="23076" y="47329"/>
                  </a:cubicBezTo>
                  <a:cubicBezTo>
                    <a:pt x="24155" y="46798"/>
                    <a:pt x="25041" y="45880"/>
                    <a:pt x="25530" y="44784"/>
                  </a:cubicBezTo>
                  <a:lnTo>
                    <a:pt x="25530" y="44784"/>
                  </a:lnTo>
                  <a:cubicBezTo>
                    <a:pt x="24032" y="45064"/>
                    <a:pt x="22431" y="45323"/>
                    <a:pt x="20888" y="45323"/>
                  </a:cubicBezTo>
                  <a:cubicBezTo>
                    <a:pt x="19002" y="45323"/>
                    <a:pt x="17200" y="44937"/>
                    <a:pt x="15774" y="43732"/>
                  </a:cubicBezTo>
                  <a:cubicBezTo>
                    <a:pt x="16408" y="43464"/>
                    <a:pt x="17041" y="43196"/>
                    <a:pt x="17669" y="42926"/>
                  </a:cubicBezTo>
                  <a:cubicBezTo>
                    <a:pt x="16300" y="42449"/>
                    <a:pt x="15301" y="41606"/>
                    <a:pt x="15334" y="40231"/>
                  </a:cubicBezTo>
                  <a:cubicBezTo>
                    <a:pt x="15334" y="40231"/>
                    <a:pt x="15705" y="39614"/>
                    <a:pt x="15956" y="38771"/>
                  </a:cubicBezTo>
                  <a:lnTo>
                    <a:pt x="15650" y="38685"/>
                  </a:lnTo>
                  <a:cubicBezTo>
                    <a:pt x="11808" y="38064"/>
                    <a:pt x="7962" y="37445"/>
                    <a:pt x="4113" y="36828"/>
                  </a:cubicBezTo>
                  <a:lnTo>
                    <a:pt x="3952" y="36795"/>
                  </a:lnTo>
                  <a:cubicBezTo>
                    <a:pt x="3895" y="36784"/>
                    <a:pt x="3839" y="36770"/>
                    <a:pt x="3785" y="36753"/>
                  </a:cubicBezTo>
                  <a:cubicBezTo>
                    <a:pt x="3695" y="36728"/>
                    <a:pt x="3609" y="36693"/>
                    <a:pt x="3528" y="36650"/>
                  </a:cubicBezTo>
                  <a:cubicBezTo>
                    <a:pt x="3493" y="36636"/>
                    <a:pt x="3460" y="36619"/>
                    <a:pt x="3431" y="36597"/>
                  </a:cubicBezTo>
                  <a:cubicBezTo>
                    <a:pt x="3373" y="36560"/>
                    <a:pt x="3319" y="36516"/>
                    <a:pt x="3274" y="36465"/>
                  </a:cubicBezTo>
                  <a:cubicBezTo>
                    <a:pt x="3250" y="36434"/>
                    <a:pt x="3228" y="36401"/>
                    <a:pt x="3210" y="36366"/>
                  </a:cubicBezTo>
                  <a:cubicBezTo>
                    <a:pt x="3187" y="36324"/>
                    <a:pt x="3158" y="36287"/>
                    <a:pt x="3146" y="36237"/>
                  </a:cubicBezTo>
                  <a:cubicBezTo>
                    <a:pt x="3139" y="36212"/>
                    <a:pt x="3136" y="36187"/>
                    <a:pt x="3135" y="36162"/>
                  </a:cubicBezTo>
                  <a:cubicBezTo>
                    <a:pt x="3120" y="35754"/>
                    <a:pt x="3576" y="35507"/>
                    <a:pt x="3952" y="35372"/>
                  </a:cubicBezTo>
                  <a:cubicBezTo>
                    <a:pt x="5543" y="34792"/>
                    <a:pt x="7136" y="34213"/>
                    <a:pt x="8729" y="33633"/>
                  </a:cubicBezTo>
                  <a:cubicBezTo>
                    <a:pt x="6495" y="32597"/>
                    <a:pt x="4692" y="30659"/>
                    <a:pt x="3822" y="28351"/>
                  </a:cubicBezTo>
                  <a:lnTo>
                    <a:pt x="3822" y="28351"/>
                  </a:lnTo>
                  <a:cubicBezTo>
                    <a:pt x="4735" y="28806"/>
                    <a:pt x="5653" y="29263"/>
                    <a:pt x="6565" y="29719"/>
                  </a:cubicBezTo>
                  <a:cubicBezTo>
                    <a:pt x="7483" y="30175"/>
                    <a:pt x="8401" y="30626"/>
                    <a:pt x="9314" y="31082"/>
                  </a:cubicBezTo>
                  <a:cubicBezTo>
                    <a:pt x="9148" y="30841"/>
                    <a:pt x="8987" y="30599"/>
                    <a:pt x="8836" y="30352"/>
                  </a:cubicBezTo>
                  <a:lnTo>
                    <a:pt x="8836" y="30347"/>
                  </a:lnTo>
                  <a:cubicBezTo>
                    <a:pt x="8772" y="30240"/>
                    <a:pt x="8713" y="30127"/>
                    <a:pt x="8649" y="30020"/>
                  </a:cubicBezTo>
                  <a:cubicBezTo>
                    <a:pt x="7731" y="28334"/>
                    <a:pt x="7237" y="26423"/>
                    <a:pt x="7215" y="24506"/>
                  </a:cubicBezTo>
                  <a:cubicBezTo>
                    <a:pt x="7210" y="23834"/>
                    <a:pt x="7323" y="23045"/>
                    <a:pt x="7918" y="22723"/>
                  </a:cubicBezTo>
                  <a:lnTo>
                    <a:pt x="8047" y="22659"/>
                  </a:lnTo>
                  <a:cubicBezTo>
                    <a:pt x="8132" y="22626"/>
                    <a:pt x="8220" y="22606"/>
                    <a:pt x="8311" y="22595"/>
                  </a:cubicBezTo>
                  <a:cubicBezTo>
                    <a:pt x="8357" y="22589"/>
                    <a:pt x="8403" y="22586"/>
                    <a:pt x="8449" y="22586"/>
                  </a:cubicBezTo>
                  <a:cubicBezTo>
                    <a:pt x="8667" y="22586"/>
                    <a:pt x="8888" y="22648"/>
                    <a:pt x="9106" y="22751"/>
                  </a:cubicBezTo>
                  <a:cubicBezTo>
                    <a:pt x="9254" y="22821"/>
                    <a:pt x="9396" y="22906"/>
                    <a:pt x="9530" y="23002"/>
                  </a:cubicBezTo>
                  <a:cubicBezTo>
                    <a:pt x="9732" y="23149"/>
                    <a:pt x="9920" y="23312"/>
                    <a:pt x="10094" y="23491"/>
                  </a:cubicBezTo>
                  <a:cubicBezTo>
                    <a:pt x="11827" y="25301"/>
                    <a:pt x="12993" y="27556"/>
                    <a:pt x="14243" y="29730"/>
                  </a:cubicBezTo>
                  <a:cubicBezTo>
                    <a:pt x="15490" y="31904"/>
                    <a:pt x="16891" y="34079"/>
                    <a:pt x="18925" y="35539"/>
                  </a:cubicBezTo>
                  <a:cubicBezTo>
                    <a:pt x="20228" y="36477"/>
                    <a:pt x="21859" y="37067"/>
                    <a:pt x="23445" y="37067"/>
                  </a:cubicBezTo>
                  <a:cubicBezTo>
                    <a:pt x="23558" y="37067"/>
                    <a:pt x="23671" y="37064"/>
                    <a:pt x="23784" y="37058"/>
                  </a:cubicBezTo>
                  <a:cubicBezTo>
                    <a:pt x="24004" y="37048"/>
                    <a:pt x="24222" y="37025"/>
                    <a:pt x="24439" y="36988"/>
                  </a:cubicBezTo>
                  <a:cubicBezTo>
                    <a:pt x="24655" y="36951"/>
                    <a:pt x="24868" y="36903"/>
                    <a:pt x="25078" y="36844"/>
                  </a:cubicBezTo>
                  <a:cubicBezTo>
                    <a:pt x="25185" y="36816"/>
                    <a:pt x="25291" y="36781"/>
                    <a:pt x="25395" y="36742"/>
                  </a:cubicBezTo>
                  <a:cubicBezTo>
                    <a:pt x="25605" y="36666"/>
                    <a:pt x="25809" y="36576"/>
                    <a:pt x="26007" y="36474"/>
                  </a:cubicBezTo>
                  <a:cubicBezTo>
                    <a:pt x="26684" y="36125"/>
                    <a:pt x="27285" y="35635"/>
                    <a:pt x="27871" y="35131"/>
                  </a:cubicBezTo>
                  <a:cubicBezTo>
                    <a:pt x="28161" y="34874"/>
                    <a:pt x="28450" y="34616"/>
                    <a:pt x="28745" y="34375"/>
                  </a:cubicBezTo>
                  <a:cubicBezTo>
                    <a:pt x="29035" y="34127"/>
                    <a:pt x="29331" y="33892"/>
                    <a:pt x="29642" y="33687"/>
                  </a:cubicBezTo>
                  <a:cubicBezTo>
                    <a:pt x="29975" y="30369"/>
                    <a:pt x="22458" y="18665"/>
                    <a:pt x="19516" y="15454"/>
                  </a:cubicBezTo>
                  <a:cubicBezTo>
                    <a:pt x="18834" y="14714"/>
                    <a:pt x="18174" y="14273"/>
                    <a:pt x="17476" y="14075"/>
                  </a:cubicBezTo>
                  <a:cubicBezTo>
                    <a:pt x="17465" y="14069"/>
                    <a:pt x="17449" y="14069"/>
                    <a:pt x="17438" y="14064"/>
                  </a:cubicBezTo>
                  <a:cubicBezTo>
                    <a:pt x="17205" y="13999"/>
                    <a:pt x="16966" y="13961"/>
                    <a:pt x="16724" y="13950"/>
                  </a:cubicBezTo>
                  <a:cubicBezTo>
                    <a:pt x="16644" y="13945"/>
                    <a:pt x="16563" y="13942"/>
                    <a:pt x="16483" y="13942"/>
                  </a:cubicBezTo>
                  <a:cubicBezTo>
                    <a:pt x="16425" y="13942"/>
                    <a:pt x="16368" y="13943"/>
                    <a:pt x="16311" y="13946"/>
                  </a:cubicBezTo>
                  <a:cubicBezTo>
                    <a:pt x="16241" y="13950"/>
                    <a:pt x="16166" y="13956"/>
                    <a:pt x="16101" y="13961"/>
                  </a:cubicBezTo>
                  <a:cubicBezTo>
                    <a:pt x="13964" y="14187"/>
                    <a:pt x="11388" y="16045"/>
                    <a:pt x="7442" y="18177"/>
                  </a:cubicBezTo>
                  <a:cubicBezTo>
                    <a:pt x="2582" y="20802"/>
                    <a:pt x="1713" y="24087"/>
                    <a:pt x="1010" y="28259"/>
                  </a:cubicBezTo>
                  <a:cubicBezTo>
                    <a:pt x="810" y="29429"/>
                    <a:pt x="623" y="30664"/>
                    <a:pt x="366" y="31975"/>
                  </a:cubicBezTo>
                  <a:cubicBezTo>
                    <a:pt x="0" y="33806"/>
                    <a:pt x="86" y="35223"/>
                    <a:pt x="414" y="36619"/>
                  </a:cubicBezTo>
                  <a:lnTo>
                    <a:pt x="414" y="36624"/>
                  </a:lnTo>
                  <a:cubicBezTo>
                    <a:pt x="440" y="36731"/>
                    <a:pt x="467" y="36843"/>
                    <a:pt x="494" y="36951"/>
                  </a:cubicBezTo>
                  <a:lnTo>
                    <a:pt x="494" y="36968"/>
                  </a:lnTo>
                  <a:cubicBezTo>
                    <a:pt x="1031" y="39061"/>
                    <a:pt x="2061" y="41182"/>
                    <a:pt x="2867" y="44640"/>
                  </a:cubicBezTo>
                  <a:lnTo>
                    <a:pt x="2867" y="44646"/>
                  </a:lnTo>
                  <a:cubicBezTo>
                    <a:pt x="3620" y="45925"/>
                    <a:pt x="4525" y="47109"/>
                    <a:pt x="5561" y="48173"/>
                  </a:cubicBezTo>
                  <a:cubicBezTo>
                    <a:pt x="6807" y="49450"/>
                    <a:pt x="8236" y="50546"/>
                    <a:pt x="9793" y="51399"/>
                  </a:cubicBezTo>
                  <a:cubicBezTo>
                    <a:pt x="10440" y="51754"/>
                    <a:pt x="11111" y="52066"/>
                    <a:pt x="11800" y="52334"/>
                  </a:cubicBezTo>
                  <a:cubicBezTo>
                    <a:pt x="12213" y="52495"/>
                    <a:pt x="12637" y="52635"/>
                    <a:pt x="13062" y="52763"/>
                  </a:cubicBezTo>
                  <a:cubicBezTo>
                    <a:pt x="13346" y="52844"/>
                    <a:pt x="13636" y="52919"/>
                    <a:pt x="13926" y="52989"/>
                  </a:cubicBezTo>
                  <a:cubicBezTo>
                    <a:pt x="14855" y="53198"/>
                    <a:pt x="15956" y="53467"/>
                    <a:pt x="16283" y="54363"/>
                  </a:cubicBezTo>
                  <a:cubicBezTo>
                    <a:pt x="16509" y="54975"/>
                    <a:pt x="16256" y="55652"/>
                    <a:pt x="16063" y="56274"/>
                  </a:cubicBezTo>
                  <a:cubicBezTo>
                    <a:pt x="14721" y="60624"/>
                    <a:pt x="16407" y="65574"/>
                    <a:pt x="19677" y="68730"/>
                  </a:cubicBezTo>
                  <a:cubicBezTo>
                    <a:pt x="22947" y="71892"/>
                    <a:pt x="27579" y="73396"/>
                    <a:pt x="32133" y="73514"/>
                  </a:cubicBezTo>
                  <a:cubicBezTo>
                    <a:pt x="32686" y="73530"/>
                    <a:pt x="33250" y="73530"/>
                    <a:pt x="33754" y="73745"/>
                  </a:cubicBezTo>
                  <a:cubicBezTo>
                    <a:pt x="34264" y="73954"/>
                    <a:pt x="34705" y="74437"/>
                    <a:pt x="34678" y="74986"/>
                  </a:cubicBezTo>
                  <a:cubicBezTo>
                    <a:pt x="34656" y="75403"/>
                    <a:pt x="34388" y="75730"/>
                    <a:pt x="34039" y="75994"/>
                  </a:cubicBezTo>
                  <a:cubicBezTo>
                    <a:pt x="33835" y="76149"/>
                    <a:pt x="33604" y="76283"/>
                    <a:pt x="33378" y="76397"/>
                  </a:cubicBezTo>
                  <a:cubicBezTo>
                    <a:pt x="33163" y="76503"/>
                    <a:pt x="32949" y="76611"/>
                    <a:pt x="32735" y="76713"/>
                  </a:cubicBezTo>
                  <a:cubicBezTo>
                    <a:pt x="32305" y="76922"/>
                    <a:pt x="31870" y="77116"/>
                    <a:pt x="31429" y="77304"/>
                  </a:cubicBezTo>
                  <a:cubicBezTo>
                    <a:pt x="30989" y="77491"/>
                    <a:pt x="30544" y="77664"/>
                    <a:pt x="30093" y="77830"/>
                  </a:cubicBezTo>
                  <a:cubicBezTo>
                    <a:pt x="29421" y="78077"/>
                    <a:pt x="28740" y="78303"/>
                    <a:pt x="28053" y="78501"/>
                  </a:cubicBezTo>
                  <a:cubicBezTo>
                    <a:pt x="27280" y="78732"/>
                    <a:pt x="26388" y="79043"/>
                    <a:pt x="25873" y="79597"/>
                  </a:cubicBezTo>
                  <a:cubicBezTo>
                    <a:pt x="25825" y="79648"/>
                    <a:pt x="25780" y="79701"/>
                    <a:pt x="25739" y="79757"/>
                  </a:cubicBezTo>
                  <a:cubicBezTo>
                    <a:pt x="25578" y="79972"/>
                    <a:pt x="25465" y="80225"/>
                    <a:pt x="25438" y="80515"/>
                  </a:cubicBezTo>
                  <a:cubicBezTo>
                    <a:pt x="25352" y="81400"/>
                    <a:pt x="26061" y="82114"/>
                    <a:pt x="26437" y="82926"/>
                  </a:cubicBezTo>
                  <a:cubicBezTo>
                    <a:pt x="26459" y="82974"/>
                    <a:pt x="26479" y="83022"/>
                    <a:pt x="26501" y="83075"/>
                  </a:cubicBezTo>
                  <a:cubicBezTo>
                    <a:pt x="26544" y="83177"/>
                    <a:pt x="26576" y="83284"/>
                    <a:pt x="26609" y="83387"/>
                  </a:cubicBezTo>
                  <a:cubicBezTo>
                    <a:pt x="26925" y="84547"/>
                    <a:pt x="26523" y="85819"/>
                    <a:pt x="26362" y="87037"/>
                  </a:cubicBezTo>
                  <a:cubicBezTo>
                    <a:pt x="26243" y="87955"/>
                    <a:pt x="26362" y="89018"/>
                    <a:pt x="26866" y="89733"/>
                  </a:cubicBezTo>
                  <a:lnTo>
                    <a:pt x="26694" y="89851"/>
                  </a:lnTo>
                  <a:cubicBezTo>
                    <a:pt x="29931" y="94666"/>
                    <a:pt x="32970" y="100444"/>
                    <a:pt x="34973" y="108642"/>
                  </a:cubicBezTo>
                  <a:cubicBezTo>
                    <a:pt x="35134" y="109302"/>
                    <a:pt x="35333" y="110092"/>
                    <a:pt x="35564" y="110999"/>
                  </a:cubicBezTo>
                  <a:cubicBezTo>
                    <a:pt x="39128" y="125124"/>
                    <a:pt x="50538" y="167926"/>
                    <a:pt x="57581" y="194266"/>
                  </a:cubicBezTo>
                  <a:lnTo>
                    <a:pt x="95449" y="194266"/>
                  </a:lnTo>
                  <a:cubicBezTo>
                    <a:pt x="95658" y="193826"/>
                    <a:pt x="95851" y="193374"/>
                    <a:pt x="96028" y="192918"/>
                  </a:cubicBezTo>
                  <a:cubicBezTo>
                    <a:pt x="98332" y="186922"/>
                    <a:pt x="97484" y="180194"/>
                    <a:pt x="96073" y="173929"/>
                  </a:cubicBezTo>
                  <a:cubicBezTo>
                    <a:pt x="92582" y="158450"/>
                    <a:pt x="85908" y="143912"/>
                    <a:pt x="80846" y="128884"/>
                  </a:cubicBezTo>
                  <a:cubicBezTo>
                    <a:pt x="78881" y="123059"/>
                    <a:pt x="77163" y="117061"/>
                    <a:pt x="75977" y="111000"/>
                  </a:cubicBezTo>
                  <a:cubicBezTo>
                    <a:pt x="74172" y="101766"/>
                    <a:pt x="73619" y="92380"/>
                    <a:pt x="75354" y="83194"/>
                  </a:cubicBezTo>
                  <a:lnTo>
                    <a:pt x="75369" y="83114"/>
                  </a:lnTo>
                  <a:cubicBezTo>
                    <a:pt x="74855" y="81229"/>
                    <a:pt x="74430" y="79479"/>
                    <a:pt x="74113" y="77874"/>
                  </a:cubicBezTo>
                  <a:lnTo>
                    <a:pt x="74113" y="77869"/>
                  </a:lnTo>
                  <a:cubicBezTo>
                    <a:pt x="74102" y="77862"/>
                    <a:pt x="74089" y="77859"/>
                    <a:pt x="74076" y="77858"/>
                  </a:cubicBezTo>
                  <a:cubicBezTo>
                    <a:pt x="73667" y="77718"/>
                    <a:pt x="73254" y="77584"/>
                    <a:pt x="72841" y="77450"/>
                  </a:cubicBezTo>
                  <a:cubicBezTo>
                    <a:pt x="72417" y="77310"/>
                    <a:pt x="71992" y="77176"/>
                    <a:pt x="71563" y="77041"/>
                  </a:cubicBezTo>
                  <a:cubicBezTo>
                    <a:pt x="71133" y="76912"/>
                    <a:pt x="70704" y="76784"/>
                    <a:pt x="70274" y="76659"/>
                  </a:cubicBezTo>
                  <a:cubicBezTo>
                    <a:pt x="69846" y="76542"/>
                    <a:pt x="69410" y="76429"/>
                    <a:pt x="68975" y="76321"/>
                  </a:cubicBezTo>
                  <a:cubicBezTo>
                    <a:pt x="67245" y="75897"/>
                    <a:pt x="65496" y="75616"/>
                    <a:pt x="63738" y="75616"/>
                  </a:cubicBezTo>
                  <a:cubicBezTo>
                    <a:pt x="63183" y="75616"/>
                    <a:pt x="62627" y="75644"/>
                    <a:pt x="62070" y="75704"/>
                  </a:cubicBezTo>
                  <a:cubicBezTo>
                    <a:pt x="61582" y="75758"/>
                    <a:pt x="61099" y="75833"/>
                    <a:pt x="60621" y="75930"/>
                  </a:cubicBezTo>
                  <a:cubicBezTo>
                    <a:pt x="60144" y="76027"/>
                    <a:pt x="59670" y="76145"/>
                    <a:pt x="59204" y="76284"/>
                  </a:cubicBezTo>
                  <a:cubicBezTo>
                    <a:pt x="56400" y="77116"/>
                    <a:pt x="53787" y="78614"/>
                    <a:pt x="51290" y="80171"/>
                  </a:cubicBezTo>
                  <a:cubicBezTo>
                    <a:pt x="47967" y="82259"/>
                    <a:pt x="44686" y="84536"/>
                    <a:pt x="40938" y="85702"/>
                  </a:cubicBezTo>
                  <a:cubicBezTo>
                    <a:pt x="39483" y="86152"/>
                    <a:pt x="37929" y="86405"/>
                    <a:pt x="36394" y="86405"/>
                  </a:cubicBezTo>
                  <a:cubicBezTo>
                    <a:pt x="36209" y="86405"/>
                    <a:pt x="36023" y="86402"/>
                    <a:pt x="35838" y="86394"/>
                  </a:cubicBezTo>
                  <a:cubicBezTo>
                    <a:pt x="35474" y="86378"/>
                    <a:pt x="35108" y="86346"/>
                    <a:pt x="34743" y="86302"/>
                  </a:cubicBezTo>
                  <a:cubicBezTo>
                    <a:pt x="33830" y="86185"/>
                    <a:pt x="32944" y="85964"/>
                    <a:pt x="32107" y="85637"/>
                  </a:cubicBezTo>
                  <a:cubicBezTo>
                    <a:pt x="31977" y="85587"/>
                    <a:pt x="31859" y="85508"/>
                    <a:pt x="31763" y="85406"/>
                  </a:cubicBezTo>
                  <a:cubicBezTo>
                    <a:pt x="31355" y="84945"/>
                    <a:pt x="31543" y="84139"/>
                    <a:pt x="32235" y="83978"/>
                  </a:cubicBezTo>
                  <a:cubicBezTo>
                    <a:pt x="35505" y="83194"/>
                    <a:pt x="38469" y="80992"/>
                    <a:pt x="41416" y="79205"/>
                  </a:cubicBezTo>
                  <a:cubicBezTo>
                    <a:pt x="46379" y="76203"/>
                    <a:pt x="51870" y="74174"/>
                    <a:pt x="57593" y="73229"/>
                  </a:cubicBezTo>
                  <a:cubicBezTo>
                    <a:pt x="57647" y="73224"/>
                    <a:pt x="57678" y="73198"/>
                    <a:pt x="57706" y="73170"/>
                  </a:cubicBezTo>
                  <a:cubicBezTo>
                    <a:pt x="57781" y="73068"/>
                    <a:pt x="57733" y="72891"/>
                    <a:pt x="57572" y="72880"/>
                  </a:cubicBezTo>
                  <a:cubicBezTo>
                    <a:pt x="55838" y="72757"/>
                    <a:pt x="54103" y="72601"/>
                    <a:pt x="52385" y="72333"/>
                  </a:cubicBezTo>
                  <a:cubicBezTo>
                    <a:pt x="51053" y="72124"/>
                    <a:pt x="49733" y="71844"/>
                    <a:pt x="48439" y="71452"/>
                  </a:cubicBezTo>
                  <a:cubicBezTo>
                    <a:pt x="47664" y="71221"/>
                    <a:pt x="46901" y="70945"/>
                    <a:pt x="46157" y="70625"/>
                  </a:cubicBezTo>
                  <a:cubicBezTo>
                    <a:pt x="43918" y="69665"/>
                    <a:pt x="41856" y="68290"/>
                    <a:pt x="40299" y="66459"/>
                  </a:cubicBezTo>
                  <a:cubicBezTo>
                    <a:pt x="40010" y="66123"/>
                    <a:pt x="40270" y="65623"/>
                    <a:pt x="40692" y="65623"/>
                  </a:cubicBezTo>
                  <a:cubicBezTo>
                    <a:pt x="40715" y="65623"/>
                    <a:pt x="40738" y="65624"/>
                    <a:pt x="40762" y="65627"/>
                  </a:cubicBezTo>
                  <a:cubicBezTo>
                    <a:pt x="42868" y="65882"/>
                    <a:pt x="44985" y="66009"/>
                    <a:pt x="47101" y="66009"/>
                  </a:cubicBezTo>
                  <a:cubicBezTo>
                    <a:pt x="50262" y="66009"/>
                    <a:pt x="53422" y="65725"/>
                    <a:pt x="56541" y="65160"/>
                  </a:cubicBezTo>
                  <a:cubicBezTo>
                    <a:pt x="57314" y="65020"/>
                    <a:pt x="57669" y="64096"/>
                    <a:pt x="57169" y="63485"/>
                  </a:cubicBezTo>
                  <a:lnTo>
                    <a:pt x="56595" y="62776"/>
                  </a:lnTo>
                  <a:cubicBezTo>
                    <a:pt x="56444" y="62588"/>
                    <a:pt x="56428" y="62368"/>
                    <a:pt x="56503" y="62181"/>
                  </a:cubicBezTo>
                  <a:cubicBezTo>
                    <a:pt x="56514" y="62164"/>
                    <a:pt x="56525" y="62143"/>
                    <a:pt x="56536" y="62126"/>
                  </a:cubicBezTo>
                  <a:cubicBezTo>
                    <a:pt x="56562" y="62076"/>
                    <a:pt x="56593" y="62029"/>
                    <a:pt x="56632" y="61987"/>
                  </a:cubicBezTo>
                  <a:cubicBezTo>
                    <a:pt x="56685" y="61933"/>
                    <a:pt x="56746" y="61890"/>
                    <a:pt x="56815" y="61858"/>
                  </a:cubicBezTo>
                  <a:cubicBezTo>
                    <a:pt x="56851" y="61841"/>
                    <a:pt x="56888" y="61829"/>
                    <a:pt x="56927" y="61821"/>
                  </a:cubicBezTo>
                  <a:cubicBezTo>
                    <a:pt x="56971" y="61810"/>
                    <a:pt x="57016" y="61805"/>
                    <a:pt x="57061" y="61805"/>
                  </a:cubicBezTo>
                  <a:cubicBezTo>
                    <a:pt x="57114" y="61805"/>
                    <a:pt x="57166" y="61812"/>
                    <a:pt x="57217" y="61826"/>
                  </a:cubicBezTo>
                  <a:cubicBezTo>
                    <a:pt x="57405" y="61880"/>
                    <a:pt x="57588" y="61933"/>
                    <a:pt x="57770" y="61998"/>
                  </a:cubicBezTo>
                  <a:cubicBezTo>
                    <a:pt x="58468" y="62207"/>
                    <a:pt x="59161" y="62443"/>
                    <a:pt x="59848" y="62695"/>
                  </a:cubicBezTo>
                  <a:cubicBezTo>
                    <a:pt x="60138" y="62803"/>
                    <a:pt x="60428" y="62905"/>
                    <a:pt x="60718" y="63013"/>
                  </a:cubicBezTo>
                  <a:cubicBezTo>
                    <a:pt x="61588" y="63329"/>
                    <a:pt x="62457" y="63657"/>
                    <a:pt x="63333" y="63957"/>
                  </a:cubicBezTo>
                  <a:cubicBezTo>
                    <a:pt x="63623" y="64059"/>
                    <a:pt x="63912" y="64156"/>
                    <a:pt x="64207" y="64247"/>
                  </a:cubicBezTo>
                  <a:cubicBezTo>
                    <a:pt x="66010" y="64809"/>
                    <a:pt x="67916" y="65223"/>
                    <a:pt x="69793" y="65223"/>
                  </a:cubicBezTo>
                  <a:cubicBezTo>
                    <a:pt x="70962" y="65223"/>
                    <a:pt x="72120" y="65062"/>
                    <a:pt x="73233" y="64676"/>
                  </a:cubicBezTo>
                  <a:cubicBezTo>
                    <a:pt x="74972" y="64065"/>
                    <a:pt x="76535" y="62771"/>
                    <a:pt x="77399" y="61171"/>
                  </a:cubicBezTo>
                  <a:cubicBezTo>
                    <a:pt x="77882" y="60295"/>
                    <a:pt x="78145" y="59324"/>
                    <a:pt x="78114" y="58336"/>
                  </a:cubicBezTo>
                  <a:cubicBezTo>
                    <a:pt x="77565" y="56908"/>
                    <a:pt x="76035" y="56087"/>
                    <a:pt x="74565" y="55641"/>
                  </a:cubicBezTo>
                  <a:cubicBezTo>
                    <a:pt x="73995" y="55474"/>
                    <a:pt x="73415" y="55345"/>
                    <a:pt x="72841" y="55200"/>
                  </a:cubicBezTo>
                  <a:cubicBezTo>
                    <a:pt x="72079" y="55006"/>
                    <a:pt x="71316" y="54797"/>
                    <a:pt x="70613" y="54464"/>
                  </a:cubicBezTo>
                  <a:cubicBezTo>
                    <a:pt x="70435" y="54378"/>
                    <a:pt x="70264" y="54288"/>
                    <a:pt x="70097" y="54185"/>
                  </a:cubicBezTo>
                  <a:cubicBezTo>
                    <a:pt x="69829" y="54022"/>
                    <a:pt x="69579" y="53831"/>
                    <a:pt x="69350" y="53616"/>
                  </a:cubicBezTo>
                  <a:cubicBezTo>
                    <a:pt x="68417" y="52720"/>
                    <a:pt x="67869" y="51388"/>
                    <a:pt x="68384" y="50228"/>
                  </a:cubicBezTo>
                  <a:cubicBezTo>
                    <a:pt x="68965" y="48929"/>
                    <a:pt x="70538" y="48473"/>
                    <a:pt x="71895" y="48049"/>
                  </a:cubicBezTo>
                  <a:cubicBezTo>
                    <a:pt x="72406" y="47893"/>
                    <a:pt x="72943" y="47683"/>
                    <a:pt x="73421" y="47410"/>
                  </a:cubicBezTo>
                  <a:cubicBezTo>
                    <a:pt x="73742" y="47227"/>
                    <a:pt x="74032" y="47012"/>
                    <a:pt x="74279" y="46765"/>
                  </a:cubicBezTo>
                  <a:cubicBezTo>
                    <a:pt x="74644" y="46400"/>
                    <a:pt x="74897" y="45960"/>
                    <a:pt x="74956" y="45429"/>
                  </a:cubicBezTo>
                  <a:cubicBezTo>
                    <a:pt x="75048" y="44575"/>
                    <a:pt x="74591" y="43769"/>
                    <a:pt x="74139" y="43029"/>
                  </a:cubicBezTo>
                  <a:cubicBezTo>
                    <a:pt x="73485" y="41944"/>
                    <a:pt x="72835" y="40859"/>
                    <a:pt x="72180" y="39775"/>
                  </a:cubicBezTo>
                  <a:cubicBezTo>
                    <a:pt x="71960" y="39410"/>
                    <a:pt x="71729" y="39002"/>
                    <a:pt x="71815" y="38583"/>
                  </a:cubicBezTo>
                  <a:cubicBezTo>
                    <a:pt x="71858" y="38389"/>
                    <a:pt x="71949" y="38240"/>
                    <a:pt x="72073" y="38127"/>
                  </a:cubicBezTo>
                  <a:cubicBezTo>
                    <a:pt x="72122" y="38078"/>
                    <a:pt x="72179" y="38036"/>
                    <a:pt x="72240" y="38003"/>
                  </a:cubicBezTo>
                  <a:cubicBezTo>
                    <a:pt x="72514" y="37841"/>
                    <a:pt x="72880" y="37779"/>
                    <a:pt x="73258" y="37779"/>
                  </a:cubicBezTo>
                  <a:cubicBezTo>
                    <a:pt x="73405" y="37779"/>
                    <a:pt x="73554" y="37788"/>
                    <a:pt x="73700" y="37805"/>
                  </a:cubicBezTo>
                  <a:cubicBezTo>
                    <a:pt x="73839" y="37821"/>
                    <a:pt x="73979" y="37842"/>
                    <a:pt x="74113" y="37869"/>
                  </a:cubicBezTo>
                  <a:cubicBezTo>
                    <a:pt x="75079" y="38068"/>
                    <a:pt x="76052" y="38235"/>
                    <a:pt x="77034" y="38352"/>
                  </a:cubicBezTo>
                  <a:cubicBezTo>
                    <a:pt x="77950" y="38461"/>
                    <a:pt x="78870" y="38525"/>
                    <a:pt x="79788" y="38525"/>
                  </a:cubicBezTo>
                  <a:cubicBezTo>
                    <a:pt x="80543" y="38525"/>
                    <a:pt x="81297" y="38482"/>
                    <a:pt x="82049" y="38385"/>
                  </a:cubicBezTo>
                  <a:cubicBezTo>
                    <a:pt x="82215" y="38363"/>
                    <a:pt x="82376" y="38343"/>
                    <a:pt x="82543" y="38315"/>
                  </a:cubicBezTo>
                  <a:cubicBezTo>
                    <a:pt x="83038" y="38235"/>
                    <a:pt x="83529" y="38127"/>
                    <a:pt x="84013" y="37993"/>
                  </a:cubicBezTo>
                  <a:cubicBezTo>
                    <a:pt x="85302" y="37638"/>
                    <a:pt x="86536" y="37091"/>
                    <a:pt x="87627" y="36340"/>
                  </a:cubicBezTo>
                  <a:cubicBezTo>
                    <a:pt x="88034" y="36056"/>
                    <a:pt x="88420" y="35744"/>
                    <a:pt x="88782" y="35405"/>
                  </a:cubicBezTo>
                  <a:cubicBezTo>
                    <a:pt x="88905" y="35286"/>
                    <a:pt x="89022" y="35169"/>
                    <a:pt x="89136" y="35051"/>
                  </a:cubicBezTo>
                  <a:cubicBezTo>
                    <a:pt x="91336" y="32726"/>
                    <a:pt x="92201" y="29376"/>
                    <a:pt x="92078" y="26175"/>
                  </a:cubicBezTo>
                  <a:cubicBezTo>
                    <a:pt x="92061" y="25751"/>
                    <a:pt x="92030" y="25333"/>
                    <a:pt x="91986" y="24914"/>
                  </a:cubicBezTo>
                  <a:cubicBezTo>
                    <a:pt x="91922" y="24345"/>
                    <a:pt x="91830" y="23776"/>
                    <a:pt x="91723" y="23206"/>
                  </a:cubicBezTo>
                  <a:cubicBezTo>
                    <a:pt x="91648" y="22815"/>
                    <a:pt x="91562" y="22428"/>
                    <a:pt x="91466" y="22036"/>
                  </a:cubicBezTo>
                  <a:cubicBezTo>
                    <a:pt x="91374" y="21649"/>
                    <a:pt x="91272" y="21263"/>
                    <a:pt x="91160" y="20876"/>
                  </a:cubicBezTo>
                  <a:cubicBezTo>
                    <a:pt x="91052" y="20490"/>
                    <a:pt x="90934" y="20110"/>
                    <a:pt x="90811" y="19728"/>
                  </a:cubicBezTo>
                  <a:cubicBezTo>
                    <a:pt x="90504" y="18772"/>
                    <a:pt x="90161" y="17827"/>
                    <a:pt x="89806" y="16893"/>
                  </a:cubicBezTo>
                  <a:cubicBezTo>
                    <a:pt x="89678" y="16549"/>
                    <a:pt x="89538" y="16200"/>
                    <a:pt x="89404" y="15851"/>
                  </a:cubicBezTo>
                  <a:cubicBezTo>
                    <a:pt x="89265" y="15507"/>
                    <a:pt x="89118" y="15164"/>
                    <a:pt x="88969" y="14826"/>
                  </a:cubicBezTo>
                  <a:cubicBezTo>
                    <a:pt x="88459" y="13688"/>
                    <a:pt x="87863" y="12603"/>
                    <a:pt x="87085" y="11648"/>
                  </a:cubicBezTo>
                  <a:cubicBezTo>
                    <a:pt x="86846" y="11361"/>
                    <a:pt x="86591" y="11088"/>
                    <a:pt x="86322" y="10831"/>
                  </a:cubicBezTo>
                  <a:cubicBezTo>
                    <a:pt x="86048" y="10575"/>
                    <a:pt x="85755" y="10338"/>
                    <a:pt x="85447" y="10122"/>
                  </a:cubicBezTo>
                  <a:cubicBezTo>
                    <a:pt x="84943" y="9762"/>
                    <a:pt x="84395" y="9471"/>
                    <a:pt x="83815" y="9259"/>
                  </a:cubicBezTo>
                  <a:cubicBezTo>
                    <a:pt x="83353" y="9097"/>
                    <a:pt x="82875" y="8984"/>
                    <a:pt x="82387" y="8941"/>
                  </a:cubicBezTo>
                  <a:cubicBezTo>
                    <a:pt x="82263" y="8930"/>
                    <a:pt x="82139" y="8920"/>
                    <a:pt x="82016" y="8920"/>
                  </a:cubicBezTo>
                  <a:cubicBezTo>
                    <a:pt x="82000" y="8919"/>
                    <a:pt x="81985" y="8919"/>
                    <a:pt x="81970" y="8919"/>
                  </a:cubicBezTo>
                  <a:cubicBezTo>
                    <a:pt x="81347" y="8919"/>
                    <a:pt x="80740" y="9026"/>
                    <a:pt x="80148" y="9199"/>
                  </a:cubicBezTo>
                  <a:cubicBezTo>
                    <a:pt x="79702" y="9323"/>
                    <a:pt x="79267" y="9483"/>
                    <a:pt x="78832" y="9661"/>
                  </a:cubicBezTo>
                  <a:cubicBezTo>
                    <a:pt x="78542" y="9779"/>
                    <a:pt x="78252" y="9902"/>
                    <a:pt x="77963" y="10026"/>
                  </a:cubicBezTo>
                  <a:cubicBezTo>
                    <a:pt x="77383" y="10278"/>
                    <a:pt x="76803" y="10526"/>
                    <a:pt x="76212" y="10735"/>
                  </a:cubicBezTo>
                  <a:cubicBezTo>
                    <a:pt x="75920" y="10841"/>
                    <a:pt x="75623" y="10932"/>
                    <a:pt x="75321" y="11009"/>
                  </a:cubicBezTo>
                  <a:cubicBezTo>
                    <a:pt x="75171" y="11046"/>
                    <a:pt x="75015" y="11083"/>
                    <a:pt x="74864" y="11110"/>
                  </a:cubicBezTo>
                  <a:cubicBezTo>
                    <a:pt x="74682" y="11148"/>
                    <a:pt x="74486" y="11172"/>
                    <a:pt x="74292" y="11172"/>
                  </a:cubicBezTo>
                  <a:cubicBezTo>
                    <a:pt x="74040" y="11172"/>
                    <a:pt x="73793" y="11131"/>
                    <a:pt x="73586" y="11025"/>
                  </a:cubicBezTo>
                  <a:cubicBezTo>
                    <a:pt x="73503" y="10982"/>
                    <a:pt x="73427" y="10926"/>
                    <a:pt x="73362" y="10858"/>
                  </a:cubicBezTo>
                  <a:cubicBezTo>
                    <a:pt x="73328" y="10827"/>
                    <a:pt x="73298" y="10793"/>
                    <a:pt x="73270" y="10756"/>
                  </a:cubicBezTo>
                  <a:lnTo>
                    <a:pt x="73270" y="10750"/>
                  </a:lnTo>
                  <a:cubicBezTo>
                    <a:pt x="73241" y="10714"/>
                    <a:pt x="73216" y="10674"/>
                    <a:pt x="73195" y="10632"/>
                  </a:cubicBezTo>
                  <a:cubicBezTo>
                    <a:pt x="72969" y="10177"/>
                    <a:pt x="73184" y="9569"/>
                    <a:pt x="73582" y="9226"/>
                  </a:cubicBezTo>
                  <a:cubicBezTo>
                    <a:pt x="73634" y="9178"/>
                    <a:pt x="73690" y="9133"/>
                    <a:pt x="73748" y="9092"/>
                  </a:cubicBezTo>
                  <a:cubicBezTo>
                    <a:pt x="73861" y="9007"/>
                    <a:pt x="73983" y="8935"/>
                    <a:pt x="74113" y="8877"/>
                  </a:cubicBezTo>
                  <a:cubicBezTo>
                    <a:pt x="74177" y="8850"/>
                    <a:pt x="74242" y="8818"/>
                    <a:pt x="74312" y="8791"/>
                  </a:cubicBezTo>
                  <a:cubicBezTo>
                    <a:pt x="74440" y="8737"/>
                    <a:pt x="74580" y="8689"/>
                    <a:pt x="74719" y="8646"/>
                  </a:cubicBezTo>
                  <a:cubicBezTo>
                    <a:pt x="74855" y="8603"/>
                    <a:pt x="74994" y="8560"/>
                    <a:pt x="75128" y="8517"/>
                  </a:cubicBezTo>
                  <a:cubicBezTo>
                    <a:pt x="75562" y="8378"/>
                    <a:pt x="75986" y="8222"/>
                    <a:pt x="76406" y="8045"/>
                  </a:cubicBezTo>
                  <a:cubicBezTo>
                    <a:pt x="78299" y="7247"/>
                    <a:pt x="80017" y="6085"/>
                    <a:pt x="81463" y="4625"/>
                  </a:cubicBezTo>
                  <a:cubicBezTo>
                    <a:pt x="82266" y="3816"/>
                    <a:pt x="82977" y="2920"/>
                    <a:pt x="83582" y="1956"/>
                  </a:cubicBezTo>
                  <a:lnTo>
                    <a:pt x="83609" y="1928"/>
                  </a:lnTo>
                  <a:lnTo>
                    <a:pt x="83631" y="1912"/>
                  </a:lnTo>
                  <a:cubicBezTo>
                    <a:pt x="82439" y="634"/>
                    <a:pt x="81225" y="124"/>
                    <a:pt x="79716" y="22"/>
                  </a:cubicBezTo>
                  <a:cubicBezTo>
                    <a:pt x="79504" y="8"/>
                    <a:pt x="79286" y="1"/>
                    <a:pt x="790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3809625" y="979175"/>
              <a:ext cx="726550" cy="1173725"/>
            </a:xfrm>
            <a:custGeom>
              <a:avLst/>
              <a:gdLst/>
              <a:ahLst/>
              <a:cxnLst/>
              <a:rect l="l" t="t" r="r" b="b"/>
              <a:pathLst>
                <a:path w="29062" h="46949" extrusionOk="0">
                  <a:moveTo>
                    <a:pt x="22296" y="0"/>
                  </a:moveTo>
                  <a:lnTo>
                    <a:pt x="21226" y="458"/>
                  </a:lnTo>
                  <a:cubicBezTo>
                    <a:pt x="21529" y="1131"/>
                    <a:pt x="21797" y="1831"/>
                    <a:pt x="22060" y="2524"/>
                  </a:cubicBezTo>
                  <a:cubicBezTo>
                    <a:pt x="23198" y="5514"/>
                    <a:pt x="24208" y="8611"/>
                    <a:pt x="24336" y="11807"/>
                  </a:cubicBezTo>
                  <a:cubicBezTo>
                    <a:pt x="24457" y="15005"/>
                    <a:pt x="23595" y="18358"/>
                    <a:pt x="21394" y="20681"/>
                  </a:cubicBezTo>
                  <a:cubicBezTo>
                    <a:pt x="19556" y="22613"/>
                    <a:pt x="16944" y="23676"/>
                    <a:pt x="14306" y="24019"/>
                  </a:cubicBezTo>
                  <a:cubicBezTo>
                    <a:pt x="13558" y="24117"/>
                    <a:pt x="12806" y="24160"/>
                    <a:pt x="12053" y="24160"/>
                  </a:cubicBezTo>
                  <a:cubicBezTo>
                    <a:pt x="10150" y="24160"/>
                    <a:pt x="8240" y="23883"/>
                    <a:pt x="6368" y="23501"/>
                  </a:cubicBezTo>
                  <a:cubicBezTo>
                    <a:pt x="6104" y="23449"/>
                    <a:pt x="5808" y="23413"/>
                    <a:pt x="5518" y="23413"/>
                  </a:cubicBezTo>
                  <a:cubicBezTo>
                    <a:pt x="4845" y="23413"/>
                    <a:pt x="4205" y="23604"/>
                    <a:pt x="4073" y="24216"/>
                  </a:cubicBezTo>
                  <a:cubicBezTo>
                    <a:pt x="3986" y="24632"/>
                    <a:pt x="4215" y="25043"/>
                    <a:pt x="4436" y="25407"/>
                  </a:cubicBezTo>
                  <a:lnTo>
                    <a:pt x="6395" y="28658"/>
                  </a:lnTo>
                  <a:cubicBezTo>
                    <a:pt x="6846" y="29399"/>
                    <a:pt x="7303" y="30206"/>
                    <a:pt x="7210" y="31062"/>
                  </a:cubicBezTo>
                  <a:cubicBezTo>
                    <a:pt x="7055" y="32475"/>
                    <a:pt x="5513" y="33262"/>
                    <a:pt x="4153" y="33680"/>
                  </a:cubicBezTo>
                  <a:cubicBezTo>
                    <a:pt x="2794" y="34104"/>
                    <a:pt x="1218" y="34562"/>
                    <a:pt x="639" y="35860"/>
                  </a:cubicBezTo>
                  <a:cubicBezTo>
                    <a:pt x="0" y="37301"/>
                    <a:pt x="1003" y="39012"/>
                    <a:pt x="2357" y="39819"/>
                  </a:cubicBezTo>
                  <a:cubicBezTo>
                    <a:pt x="3703" y="40626"/>
                    <a:pt x="5311" y="40829"/>
                    <a:pt x="6819" y="41273"/>
                  </a:cubicBezTo>
                  <a:cubicBezTo>
                    <a:pt x="8293" y="41717"/>
                    <a:pt x="9822" y="42539"/>
                    <a:pt x="10367" y="43966"/>
                  </a:cubicBezTo>
                  <a:cubicBezTo>
                    <a:pt x="10401" y="44955"/>
                    <a:pt x="10138" y="45924"/>
                    <a:pt x="9653" y="46800"/>
                  </a:cubicBezTo>
                  <a:lnTo>
                    <a:pt x="9916" y="46948"/>
                  </a:lnTo>
                  <a:cubicBezTo>
                    <a:pt x="16130" y="36204"/>
                    <a:pt x="27055" y="24457"/>
                    <a:pt x="27984" y="20929"/>
                  </a:cubicBezTo>
                  <a:cubicBezTo>
                    <a:pt x="29061" y="16843"/>
                    <a:pt x="27123" y="11276"/>
                    <a:pt x="2229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3939375" y="667825"/>
              <a:ext cx="427650" cy="322825"/>
            </a:xfrm>
            <a:custGeom>
              <a:avLst/>
              <a:gdLst/>
              <a:ahLst/>
              <a:cxnLst/>
              <a:rect l="l" t="t" r="r" b="b"/>
              <a:pathLst>
                <a:path w="17106" h="12913" extrusionOk="0">
                  <a:moveTo>
                    <a:pt x="10697" y="0"/>
                  </a:moveTo>
                  <a:lnTo>
                    <a:pt x="10650" y="41"/>
                  </a:lnTo>
                  <a:cubicBezTo>
                    <a:pt x="8718" y="3131"/>
                    <a:pt x="5661" y="5501"/>
                    <a:pt x="2195" y="6604"/>
                  </a:cubicBezTo>
                  <a:cubicBezTo>
                    <a:pt x="1650" y="6772"/>
                    <a:pt x="1070" y="6927"/>
                    <a:pt x="647" y="7311"/>
                  </a:cubicBezTo>
                  <a:cubicBezTo>
                    <a:pt x="215" y="7688"/>
                    <a:pt x="0" y="8375"/>
                    <a:pt x="336" y="8840"/>
                  </a:cubicBezTo>
                  <a:cubicBezTo>
                    <a:pt x="568" y="9153"/>
                    <a:pt x="956" y="9258"/>
                    <a:pt x="1357" y="9258"/>
                  </a:cubicBezTo>
                  <a:cubicBezTo>
                    <a:pt x="1551" y="9258"/>
                    <a:pt x="1748" y="9233"/>
                    <a:pt x="1932" y="9196"/>
                  </a:cubicBezTo>
                  <a:cubicBezTo>
                    <a:pt x="4378" y="8730"/>
                    <a:pt x="6544" y="7009"/>
                    <a:pt x="9024" y="7009"/>
                  </a:cubicBezTo>
                  <a:cubicBezTo>
                    <a:pt x="9043" y="7009"/>
                    <a:pt x="9062" y="7009"/>
                    <a:pt x="9082" y="7009"/>
                  </a:cubicBezTo>
                  <a:cubicBezTo>
                    <a:pt x="11061" y="7035"/>
                    <a:pt x="12891" y="8206"/>
                    <a:pt x="14151" y="9735"/>
                  </a:cubicBezTo>
                  <a:cubicBezTo>
                    <a:pt x="14932" y="10690"/>
                    <a:pt x="15524" y="11774"/>
                    <a:pt x="16036" y="12912"/>
                  </a:cubicBezTo>
                  <a:lnTo>
                    <a:pt x="17106" y="12454"/>
                  </a:lnTo>
                  <a:cubicBezTo>
                    <a:pt x="16501" y="11054"/>
                    <a:pt x="15860" y="9559"/>
                    <a:pt x="15167" y="7971"/>
                  </a:cubicBezTo>
                  <a:cubicBezTo>
                    <a:pt x="13417" y="3945"/>
                    <a:pt x="12064" y="1468"/>
                    <a:pt x="1069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3911275" y="1175900"/>
              <a:ext cx="370100" cy="176650"/>
            </a:xfrm>
            <a:custGeom>
              <a:avLst/>
              <a:gdLst/>
              <a:ahLst/>
              <a:cxnLst/>
              <a:rect l="l" t="t" r="r" b="b"/>
              <a:pathLst>
                <a:path w="14804" h="7066" extrusionOk="0">
                  <a:moveTo>
                    <a:pt x="626" y="0"/>
                  </a:moveTo>
                  <a:lnTo>
                    <a:pt x="626" y="0"/>
                  </a:lnTo>
                  <a:cubicBezTo>
                    <a:pt x="0" y="1623"/>
                    <a:pt x="270" y="2848"/>
                    <a:pt x="1010" y="3777"/>
                  </a:cubicBezTo>
                  <a:cubicBezTo>
                    <a:pt x="2552" y="5696"/>
                    <a:pt x="6146" y="6335"/>
                    <a:pt x="8179" y="6551"/>
                  </a:cubicBezTo>
                  <a:cubicBezTo>
                    <a:pt x="8179" y="6554"/>
                    <a:pt x="8179" y="6556"/>
                    <a:pt x="8180" y="6556"/>
                  </a:cubicBezTo>
                  <a:cubicBezTo>
                    <a:pt x="8181" y="6556"/>
                    <a:pt x="8183" y="6554"/>
                    <a:pt x="8187" y="6551"/>
                  </a:cubicBezTo>
                  <a:cubicBezTo>
                    <a:pt x="9129" y="6895"/>
                    <a:pt x="10132" y="7066"/>
                    <a:pt x="11134" y="7066"/>
                  </a:cubicBezTo>
                  <a:cubicBezTo>
                    <a:pt x="11801" y="7066"/>
                    <a:pt x="12467" y="6990"/>
                    <a:pt x="13115" y="6840"/>
                  </a:cubicBezTo>
                  <a:cubicBezTo>
                    <a:pt x="13741" y="6692"/>
                    <a:pt x="13734" y="5790"/>
                    <a:pt x="13108" y="5648"/>
                  </a:cubicBezTo>
                  <a:lnTo>
                    <a:pt x="8624" y="4592"/>
                  </a:lnTo>
                  <a:lnTo>
                    <a:pt x="8624" y="4592"/>
                  </a:lnTo>
                  <a:cubicBezTo>
                    <a:pt x="8795" y="4604"/>
                    <a:pt x="8967" y="4611"/>
                    <a:pt x="9139" y="4611"/>
                  </a:cubicBezTo>
                  <a:cubicBezTo>
                    <a:pt x="10969" y="4611"/>
                    <a:pt x="12785" y="3899"/>
                    <a:pt x="14157" y="2693"/>
                  </a:cubicBezTo>
                  <a:cubicBezTo>
                    <a:pt x="14804" y="2121"/>
                    <a:pt x="14494" y="1058"/>
                    <a:pt x="13646" y="923"/>
                  </a:cubicBezTo>
                  <a:cubicBezTo>
                    <a:pt x="13323" y="869"/>
                    <a:pt x="12999" y="822"/>
                    <a:pt x="12677" y="774"/>
                  </a:cubicBezTo>
                  <a:lnTo>
                    <a:pt x="12541" y="2290"/>
                  </a:lnTo>
                  <a:cubicBezTo>
                    <a:pt x="12156" y="2290"/>
                    <a:pt x="10372" y="2576"/>
                    <a:pt x="8244" y="2576"/>
                  </a:cubicBezTo>
                  <a:cubicBezTo>
                    <a:pt x="5536" y="2576"/>
                    <a:pt x="2270" y="2112"/>
                    <a:pt x="626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3901500" y="1028000"/>
              <a:ext cx="372900" cy="212325"/>
            </a:xfrm>
            <a:custGeom>
              <a:avLst/>
              <a:gdLst/>
              <a:ahLst/>
              <a:cxnLst/>
              <a:rect l="l" t="t" r="r" b="b"/>
              <a:pathLst>
                <a:path w="14916" h="8493" extrusionOk="0">
                  <a:moveTo>
                    <a:pt x="13583" y="0"/>
                  </a:moveTo>
                  <a:cubicBezTo>
                    <a:pt x="13490" y="0"/>
                    <a:pt x="13394" y="13"/>
                    <a:pt x="13297" y="40"/>
                  </a:cubicBezTo>
                  <a:lnTo>
                    <a:pt x="4033" y="2605"/>
                  </a:lnTo>
                  <a:lnTo>
                    <a:pt x="4094" y="4240"/>
                  </a:lnTo>
                  <a:cubicBezTo>
                    <a:pt x="3909" y="4249"/>
                    <a:pt x="3725" y="4254"/>
                    <a:pt x="3543" y="4254"/>
                  </a:cubicBezTo>
                  <a:cubicBezTo>
                    <a:pt x="2220" y="4254"/>
                    <a:pt x="965" y="4006"/>
                    <a:pt x="1" y="3339"/>
                  </a:cubicBezTo>
                  <a:lnTo>
                    <a:pt x="1" y="3339"/>
                  </a:lnTo>
                  <a:cubicBezTo>
                    <a:pt x="122" y="4396"/>
                    <a:pt x="486" y="5237"/>
                    <a:pt x="1018" y="5917"/>
                  </a:cubicBezTo>
                  <a:cubicBezTo>
                    <a:pt x="2661" y="8028"/>
                    <a:pt x="5926" y="8492"/>
                    <a:pt x="8635" y="8492"/>
                  </a:cubicBezTo>
                  <a:cubicBezTo>
                    <a:pt x="10763" y="8492"/>
                    <a:pt x="12548" y="8206"/>
                    <a:pt x="12932" y="8206"/>
                  </a:cubicBezTo>
                  <a:lnTo>
                    <a:pt x="13068" y="6691"/>
                  </a:lnTo>
                  <a:cubicBezTo>
                    <a:pt x="10793" y="6367"/>
                    <a:pt x="8497" y="6211"/>
                    <a:pt x="6204" y="6211"/>
                  </a:cubicBezTo>
                  <a:cubicBezTo>
                    <a:pt x="6019" y="6211"/>
                    <a:pt x="5834" y="6212"/>
                    <a:pt x="5649" y="6214"/>
                  </a:cubicBezTo>
                  <a:cubicBezTo>
                    <a:pt x="7676" y="5742"/>
                    <a:pt x="9742" y="5251"/>
                    <a:pt x="11560" y="4221"/>
                  </a:cubicBezTo>
                  <a:cubicBezTo>
                    <a:pt x="12690" y="3581"/>
                    <a:pt x="13727" y="2692"/>
                    <a:pt x="14441" y="1616"/>
                  </a:cubicBezTo>
                  <a:cubicBezTo>
                    <a:pt x="14916" y="900"/>
                    <a:pt x="14364" y="0"/>
                    <a:pt x="13583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3862975" y="937375"/>
              <a:ext cx="285275" cy="196975"/>
            </a:xfrm>
            <a:custGeom>
              <a:avLst/>
              <a:gdLst/>
              <a:ahLst/>
              <a:cxnLst/>
              <a:rect l="l" t="t" r="r" b="b"/>
              <a:pathLst>
                <a:path w="11411" h="7879" extrusionOk="0">
                  <a:moveTo>
                    <a:pt x="10591" y="1"/>
                  </a:moveTo>
                  <a:cubicBezTo>
                    <a:pt x="10303" y="1"/>
                    <a:pt x="9980" y="146"/>
                    <a:pt x="9721" y="298"/>
                  </a:cubicBezTo>
                  <a:cubicBezTo>
                    <a:pt x="8007" y="1284"/>
                    <a:pt x="6295" y="2271"/>
                    <a:pt x="4584" y="3261"/>
                  </a:cubicBezTo>
                  <a:lnTo>
                    <a:pt x="4605" y="3308"/>
                  </a:lnTo>
                  <a:cubicBezTo>
                    <a:pt x="2995" y="4008"/>
                    <a:pt x="1461" y="4506"/>
                    <a:pt x="0" y="4816"/>
                  </a:cubicBezTo>
                  <a:lnTo>
                    <a:pt x="0" y="4822"/>
                  </a:lnTo>
                  <a:cubicBezTo>
                    <a:pt x="316" y="5791"/>
                    <a:pt x="855" y="6485"/>
                    <a:pt x="1542" y="6962"/>
                  </a:cubicBezTo>
                  <a:cubicBezTo>
                    <a:pt x="2506" y="7631"/>
                    <a:pt x="3761" y="7879"/>
                    <a:pt x="5084" y="7879"/>
                  </a:cubicBezTo>
                  <a:cubicBezTo>
                    <a:pt x="5266" y="7879"/>
                    <a:pt x="5450" y="7874"/>
                    <a:pt x="5635" y="7865"/>
                  </a:cubicBezTo>
                  <a:lnTo>
                    <a:pt x="5574" y="6230"/>
                  </a:lnTo>
                  <a:cubicBezTo>
                    <a:pt x="7405" y="4796"/>
                    <a:pt x="9256" y="3348"/>
                    <a:pt x="10757" y="1564"/>
                  </a:cubicBezTo>
                  <a:cubicBezTo>
                    <a:pt x="11094" y="1167"/>
                    <a:pt x="11411" y="548"/>
                    <a:pt x="11040" y="177"/>
                  </a:cubicBezTo>
                  <a:cubicBezTo>
                    <a:pt x="10916" y="50"/>
                    <a:pt x="10760" y="1"/>
                    <a:pt x="1059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2898475" y="2149150"/>
              <a:ext cx="1159050" cy="630875"/>
            </a:xfrm>
            <a:custGeom>
              <a:avLst/>
              <a:gdLst/>
              <a:ahLst/>
              <a:cxnLst/>
              <a:rect l="l" t="t" r="r" b="b"/>
              <a:pathLst>
                <a:path w="46362" h="25235" extrusionOk="0">
                  <a:moveTo>
                    <a:pt x="46099" y="1"/>
                  </a:moveTo>
                  <a:cubicBezTo>
                    <a:pt x="45238" y="1604"/>
                    <a:pt x="43676" y="2896"/>
                    <a:pt x="41933" y="3510"/>
                  </a:cubicBezTo>
                  <a:cubicBezTo>
                    <a:pt x="40821" y="3895"/>
                    <a:pt x="39663" y="4056"/>
                    <a:pt x="38494" y="4056"/>
                  </a:cubicBezTo>
                  <a:cubicBezTo>
                    <a:pt x="36618" y="4056"/>
                    <a:pt x="34711" y="3642"/>
                    <a:pt x="32911" y="3079"/>
                  </a:cubicBezTo>
                  <a:cubicBezTo>
                    <a:pt x="30563" y="2331"/>
                    <a:pt x="28281" y="1342"/>
                    <a:pt x="25918" y="662"/>
                  </a:cubicBezTo>
                  <a:cubicBezTo>
                    <a:pt x="25861" y="646"/>
                    <a:pt x="25806" y="639"/>
                    <a:pt x="25752" y="639"/>
                  </a:cubicBezTo>
                  <a:cubicBezTo>
                    <a:pt x="25281" y="639"/>
                    <a:pt x="24971" y="1212"/>
                    <a:pt x="25299" y="1611"/>
                  </a:cubicBezTo>
                  <a:lnTo>
                    <a:pt x="25871" y="2318"/>
                  </a:lnTo>
                  <a:cubicBezTo>
                    <a:pt x="26368" y="2931"/>
                    <a:pt x="26018" y="3853"/>
                    <a:pt x="25244" y="3994"/>
                  </a:cubicBezTo>
                  <a:cubicBezTo>
                    <a:pt x="22129" y="4557"/>
                    <a:pt x="18973" y="4840"/>
                    <a:pt x="15814" y="4840"/>
                  </a:cubicBezTo>
                  <a:cubicBezTo>
                    <a:pt x="13695" y="4840"/>
                    <a:pt x="11575" y="4713"/>
                    <a:pt x="9465" y="4458"/>
                  </a:cubicBezTo>
                  <a:cubicBezTo>
                    <a:pt x="9441" y="4455"/>
                    <a:pt x="9417" y="4454"/>
                    <a:pt x="9394" y="4454"/>
                  </a:cubicBezTo>
                  <a:cubicBezTo>
                    <a:pt x="8971" y="4454"/>
                    <a:pt x="8714" y="4955"/>
                    <a:pt x="9000" y="5293"/>
                  </a:cubicBezTo>
                  <a:cubicBezTo>
                    <a:pt x="11081" y="7737"/>
                    <a:pt x="14056" y="9359"/>
                    <a:pt x="17140" y="10288"/>
                  </a:cubicBezTo>
                  <a:cubicBezTo>
                    <a:pt x="20101" y="11177"/>
                    <a:pt x="23191" y="11493"/>
                    <a:pt x="26275" y="11716"/>
                  </a:cubicBezTo>
                  <a:cubicBezTo>
                    <a:pt x="26490" y="11729"/>
                    <a:pt x="26503" y="12032"/>
                    <a:pt x="26295" y="12066"/>
                  </a:cubicBezTo>
                  <a:cubicBezTo>
                    <a:pt x="20585" y="13001"/>
                    <a:pt x="15066" y="15041"/>
                    <a:pt x="10118" y="18036"/>
                  </a:cubicBezTo>
                  <a:cubicBezTo>
                    <a:pt x="7170" y="19828"/>
                    <a:pt x="4207" y="22029"/>
                    <a:pt x="936" y="22810"/>
                  </a:cubicBezTo>
                  <a:cubicBezTo>
                    <a:pt x="94" y="23011"/>
                    <a:pt x="1" y="24156"/>
                    <a:pt x="808" y="24473"/>
                  </a:cubicBezTo>
                  <a:cubicBezTo>
                    <a:pt x="2151" y="24998"/>
                    <a:pt x="3616" y="25235"/>
                    <a:pt x="5098" y="25235"/>
                  </a:cubicBezTo>
                  <a:cubicBezTo>
                    <a:pt x="6632" y="25235"/>
                    <a:pt x="8185" y="24981"/>
                    <a:pt x="9640" y="24533"/>
                  </a:cubicBezTo>
                  <a:cubicBezTo>
                    <a:pt x="13390" y="23368"/>
                    <a:pt x="16668" y="21092"/>
                    <a:pt x="19993" y="19006"/>
                  </a:cubicBezTo>
                  <a:cubicBezTo>
                    <a:pt x="23319" y="16925"/>
                    <a:pt x="26867" y="14953"/>
                    <a:pt x="30771" y="14535"/>
                  </a:cubicBezTo>
                  <a:cubicBezTo>
                    <a:pt x="31323" y="14476"/>
                    <a:pt x="31874" y="14449"/>
                    <a:pt x="32424" y="14449"/>
                  </a:cubicBezTo>
                  <a:cubicBezTo>
                    <a:pt x="35949" y="14449"/>
                    <a:pt x="39437" y="15573"/>
                    <a:pt x="42814" y="16703"/>
                  </a:cubicBezTo>
                  <a:cubicBezTo>
                    <a:pt x="42228" y="13660"/>
                    <a:pt x="42047" y="11177"/>
                    <a:pt x="42404" y="9473"/>
                  </a:cubicBezTo>
                  <a:cubicBezTo>
                    <a:pt x="43003" y="6639"/>
                    <a:pt x="44464" y="3441"/>
                    <a:pt x="46362" y="149"/>
                  </a:cubicBezTo>
                  <a:lnTo>
                    <a:pt x="460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3699875" y="1057750"/>
              <a:ext cx="236650" cy="215125"/>
            </a:xfrm>
            <a:custGeom>
              <a:avLst/>
              <a:gdLst/>
              <a:ahLst/>
              <a:cxnLst/>
              <a:rect l="l" t="t" r="r" b="b"/>
              <a:pathLst>
                <a:path w="9466" h="8605" extrusionOk="0">
                  <a:moveTo>
                    <a:pt x="6524" y="1"/>
                  </a:moveTo>
                  <a:cubicBezTo>
                    <a:pt x="5083" y="317"/>
                    <a:pt x="3712" y="464"/>
                    <a:pt x="2415" y="464"/>
                  </a:cubicBezTo>
                  <a:cubicBezTo>
                    <a:pt x="2058" y="464"/>
                    <a:pt x="1706" y="453"/>
                    <a:pt x="1360" y="431"/>
                  </a:cubicBezTo>
                  <a:lnTo>
                    <a:pt x="1360" y="439"/>
                  </a:lnTo>
                  <a:cubicBezTo>
                    <a:pt x="1360" y="439"/>
                    <a:pt x="1273" y="936"/>
                    <a:pt x="1131" y="1678"/>
                  </a:cubicBezTo>
                  <a:cubicBezTo>
                    <a:pt x="862" y="3111"/>
                    <a:pt x="391" y="5460"/>
                    <a:pt x="1" y="6840"/>
                  </a:cubicBezTo>
                  <a:lnTo>
                    <a:pt x="68" y="7143"/>
                  </a:lnTo>
                  <a:cubicBezTo>
                    <a:pt x="689" y="7004"/>
                    <a:pt x="1318" y="6943"/>
                    <a:pt x="1951" y="6943"/>
                  </a:cubicBezTo>
                  <a:cubicBezTo>
                    <a:pt x="4291" y="6943"/>
                    <a:pt x="6685" y="7778"/>
                    <a:pt x="8921" y="8604"/>
                  </a:cubicBezTo>
                  <a:lnTo>
                    <a:pt x="9466" y="8503"/>
                  </a:lnTo>
                  <a:cubicBezTo>
                    <a:pt x="8726" y="7574"/>
                    <a:pt x="8456" y="6349"/>
                    <a:pt x="9082" y="4726"/>
                  </a:cubicBezTo>
                  <a:cubicBezTo>
                    <a:pt x="8550" y="4047"/>
                    <a:pt x="8187" y="3205"/>
                    <a:pt x="8066" y="2149"/>
                  </a:cubicBezTo>
                  <a:cubicBezTo>
                    <a:pt x="7379" y="1670"/>
                    <a:pt x="6840" y="978"/>
                    <a:pt x="6524" y="7"/>
                  </a:cubicBezTo>
                  <a:lnTo>
                    <a:pt x="6524" y="1"/>
                  </a:ln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3365650" y="655350"/>
              <a:ext cx="503750" cy="222175"/>
            </a:xfrm>
            <a:custGeom>
              <a:avLst/>
              <a:gdLst/>
              <a:ahLst/>
              <a:cxnLst/>
              <a:rect l="l" t="t" r="r" b="b"/>
              <a:pathLst>
                <a:path w="20150" h="8887" extrusionOk="0">
                  <a:moveTo>
                    <a:pt x="15611" y="1"/>
                  </a:moveTo>
                  <a:cubicBezTo>
                    <a:pt x="15315" y="14"/>
                    <a:pt x="15019" y="21"/>
                    <a:pt x="14730" y="35"/>
                  </a:cubicBezTo>
                  <a:cubicBezTo>
                    <a:pt x="9392" y="230"/>
                    <a:pt x="5857" y="451"/>
                    <a:pt x="3562" y="849"/>
                  </a:cubicBezTo>
                  <a:cubicBezTo>
                    <a:pt x="2654" y="1011"/>
                    <a:pt x="1933" y="1199"/>
                    <a:pt x="1375" y="1422"/>
                  </a:cubicBezTo>
                  <a:lnTo>
                    <a:pt x="1367" y="1428"/>
                  </a:lnTo>
                  <a:cubicBezTo>
                    <a:pt x="1286" y="1596"/>
                    <a:pt x="1" y="4423"/>
                    <a:pt x="7621" y="8349"/>
                  </a:cubicBezTo>
                  <a:cubicBezTo>
                    <a:pt x="7621" y="8349"/>
                    <a:pt x="10876" y="8887"/>
                    <a:pt x="13816" y="8887"/>
                  </a:cubicBezTo>
                  <a:cubicBezTo>
                    <a:pt x="15286" y="8887"/>
                    <a:pt x="16677" y="8752"/>
                    <a:pt x="17543" y="8349"/>
                  </a:cubicBezTo>
                  <a:cubicBezTo>
                    <a:pt x="20149" y="7137"/>
                    <a:pt x="19058" y="2357"/>
                    <a:pt x="1561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3339225" y="793200"/>
              <a:ext cx="394675" cy="423800"/>
            </a:xfrm>
            <a:custGeom>
              <a:avLst/>
              <a:gdLst/>
              <a:ahLst/>
              <a:cxnLst/>
              <a:rect l="l" t="t" r="r" b="b"/>
              <a:pathLst>
                <a:path w="15787" h="16952" extrusionOk="0">
                  <a:moveTo>
                    <a:pt x="747" y="1"/>
                  </a:moveTo>
                  <a:lnTo>
                    <a:pt x="0" y="182"/>
                  </a:lnTo>
                  <a:cubicBezTo>
                    <a:pt x="484" y="2215"/>
                    <a:pt x="1145" y="4827"/>
                    <a:pt x="1629" y="7157"/>
                  </a:cubicBezTo>
                  <a:cubicBezTo>
                    <a:pt x="2007" y="8974"/>
                    <a:pt x="2282" y="10623"/>
                    <a:pt x="2297" y="11700"/>
                  </a:cubicBezTo>
                  <a:cubicBezTo>
                    <a:pt x="2310" y="13188"/>
                    <a:pt x="2518" y="15040"/>
                    <a:pt x="2599" y="16951"/>
                  </a:cubicBezTo>
                  <a:cubicBezTo>
                    <a:pt x="3959" y="16379"/>
                    <a:pt x="4793" y="14784"/>
                    <a:pt x="5824" y="13613"/>
                  </a:cubicBezTo>
                  <a:cubicBezTo>
                    <a:pt x="7252" y="11989"/>
                    <a:pt x="9414" y="11133"/>
                    <a:pt x="11563" y="11133"/>
                  </a:cubicBezTo>
                  <a:cubicBezTo>
                    <a:pt x="12971" y="11133"/>
                    <a:pt x="14372" y="11500"/>
                    <a:pt x="15557" y="12260"/>
                  </a:cubicBezTo>
                  <a:cubicBezTo>
                    <a:pt x="15699" y="11518"/>
                    <a:pt x="15786" y="11021"/>
                    <a:pt x="15786" y="11021"/>
                  </a:cubicBezTo>
                  <a:lnTo>
                    <a:pt x="15786" y="11013"/>
                  </a:lnTo>
                  <a:cubicBezTo>
                    <a:pt x="6772" y="10508"/>
                    <a:pt x="1455" y="3246"/>
                    <a:pt x="74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3350025" y="255825"/>
              <a:ext cx="383875" cy="420775"/>
            </a:xfrm>
            <a:custGeom>
              <a:avLst/>
              <a:gdLst/>
              <a:ahLst/>
              <a:cxnLst/>
              <a:rect l="l" t="t" r="r" b="b"/>
              <a:pathLst>
                <a:path w="15355" h="16831" extrusionOk="0">
                  <a:moveTo>
                    <a:pt x="7068" y="1"/>
                  </a:moveTo>
                  <a:lnTo>
                    <a:pt x="7068" y="1"/>
                  </a:lnTo>
                  <a:cubicBezTo>
                    <a:pt x="7122" y="223"/>
                    <a:pt x="7088" y="491"/>
                    <a:pt x="6940" y="673"/>
                  </a:cubicBezTo>
                  <a:cubicBezTo>
                    <a:pt x="6624" y="1057"/>
                    <a:pt x="6085" y="1152"/>
                    <a:pt x="5608" y="1300"/>
                  </a:cubicBezTo>
                  <a:cubicBezTo>
                    <a:pt x="5129" y="1449"/>
                    <a:pt x="4618" y="1771"/>
                    <a:pt x="4598" y="2270"/>
                  </a:cubicBezTo>
                  <a:cubicBezTo>
                    <a:pt x="5086" y="2099"/>
                    <a:pt x="5601" y="2015"/>
                    <a:pt x="6116" y="2015"/>
                  </a:cubicBezTo>
                  <a:cubicBezTo>
                    <a:pt x="6924" y="2015"/>
                    <a:pt x="7732" y="2221"/>
                    <a:pt x="8435" y="2620"/>
                  </a:cubicBezTo>
                  <a:cubicBezTo>
                    <a:pt x="5527" y="3017"/>
                    <a:pt x="2672" y="3831"/>
                    <a:pt x="0" y="5042"/>
                  </a:cubicBezTo>
                  <a:cubicBezTo>
                    <a:pt x="461" y="5527"/>
                    <a:pt x="1148" y="5722"/>
                    <a:pt x="1826" y="5722"/>
                  </a:cubicBezTo>
                  <a:cubicBezTo>
                    <a:pt x="1949" y="5722"/>
                    <a:pt x="2072" y="5716"/>
                    <a:pt x="2194" y="5703"/>
                  </a:cubicBezTo>
                  <a:cubicBezTo>
                    <a:pt x="2982" y="5615"/>
                    <a:pt x="3722" y="5312"/>
                    <a:pt x="4476" y="5063"/>
                  </a:cubicBezTo>
                  <a:cubicBezTo>
                    <a:pt x="5503" y="4709"/>
                    <a:pt x="6575" y="4450"/>
                    <a:pt x="7652" y="4450"/>
                  </a:cubicBezTo>
                  <a:cubicBezTo>
                    <a:pt x="7825" y="4450"/>
                    <a:pt x="7999" y="4457"/>
                    <a:pt x="8172" y="4471"/>
                  </a:cubicBezTo>
                  <a:cubicBezTo>
                    <a:pt x="9430" y="4571"/>
                    <a:pt x="10689" y="5110"/>
                    <a:pt x="11456" y="6107"/>
                  </a:cubicBezTo>
                  <a:cubicBezTo>
                    <a:pt x="12224" y="7102"/>
                    <a:pt x="12392" y="8590"/>
                    <a:pt x="11679" y="9627"/>
                  </a:cubicBezTo>
                  <a:cubicBezTo>
                    <a:pt x="10864" y="10819"/>
                    <a:pt x="9269" y="11095"/>
                    <a:pt x="7963" y="11714"/>
                  </a:cubicBezTo>
                  <a:cubicBezTo>
                    <a:pt x="6011" y="12643"/>
                    <a:pt x="4550" y="14542"/>
                    <a:pt x="4160" y="16669"/>
                  </a:cubicBezTo>
                  <a:lnTo>
                    <a:pt x="4187" y="16830"/>
                  </a:lnTo>
                  <a:cubicBezTo>
                    <a:pt x="6482" y="16433"/>
                    <a:pt x="10016" y="16211"/>
                    <a:pt x="15354" y="16016"/>
                  </a:cubicBezTo>
                  <a:cubicBezTo>
                    <a:pt x="15354" y="16016"/>
                    <a:pt x="15038" y="8960"/>
                    <a:pt x="13995" y="6779"/>
                  </a:cubicBezTo>
                  <a:cubicBezTo>
                    <a:pt x="13214" y="5150"/>
                    <a:pt x="10333" y="1475"/>
                    <a:pt x="706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2510375" y="1071500"/>
              <a:ext cx="1217800" cy="960575"/>
            </a:xfrm>
            <a:custGeom>
              <a:avLst/>
              <a:gdLst/>
              <a:ahLst/>
              <a:cxnLst/>
              <a:rect l="l" t="t" r="r" b="b"/>
              <a:pathLst>
                <a:path w="48712" h="38423" extrusionOk="0">
                  <a:moveTo>
                    <a:pt x="44717" y="1"/>
                  </a:moveTo>
                  <a:cubicBezTo>
                    <a:pt x="42568" y="1"/>
                    <a:pt x="40405" y="857"/>
                    <a:pt x="38977" y="2481"/>
                  </a:cubicBezTo>
                  <a:cubicBezTo>
                    <a:pt x="37946" y="3653"/>
                    <a:pt x="37112" y="5247"/>
                    <a:pt x="35753" y="5819"/>
                  </a:cubicBezTo>
                  <a:cubicBezTo>
                    <a:pt x="35861" y="8451"/>
                    <a:pt x="35706" y="11198"/>
                    <a:pt x="34420" y="13278"/>
                  </a:cubicBezTo>
                  <a:cubicBezTo>
                    <a:pt x="33407" y="14913"/>
                    <a:pt x="31334" y="15357"/>
                    <a:pt x="29380" y="15357"/>
                  </a:cubicBezTo>
                  <a:cubicBezTo>
                    <a:pt x="27462" y="15357"/>
                    <a:pt x="25659" y="14930"/>
                    <a:pt x="25082" y="14780"/>
                  </a:cubicBezTo>
                  <a:cubicBezTo>
                    <a:pt x="24989" y="16234"/>
                    <a:pt x="24598" y="17755"/>
                    <a:pt x="23797" y="19357"/>
                  </a:cubicBezTo>
                  <a:cubicBezTo>
                    <a:pt x="22806" y="21343"/>
                    <a:pt x="20918" y="22053"/>
                    <a:pt x="18966" y="22053"/>
                  </a:cubicBezTo>
                  <a:cubicBezTo>
                    <a:pt x="16187" y="22053"/>
                    <a:pt x="13280" y="20611"/>
                    <a:pt x="12656" y="19357"/>
                  </a:cubicBezTo>
                  <a:cubicBezTo>
                    <a:pt x="11639" y="22010"/>
                    <a:pt x="10205" y="24797"/>
                    <a:pt x="8461" y="25167"/>
                  </a:cubicBezTo>
                  <a:cubicBezTo>
                    <a:pt x="7763" y="25315"/>
                    <a:pt x="6785" y="25416"/>
                    <a:pt x="5733" y="25416"/>
                  </a:cubicBezTo>
                  <a:cubicBezTo>
                    <a:pt x="4443" y="25416"/>
                    <a:pt x="3040" y="25265"/>
                    <a:pt x="1899" y="24864"/>
                  </a:cubicBezTo>
                  <a:lnTo>
                    <a:pt x="0" y="25672"/>
                  </a:lnTo>
                  <a:cubicBezTo>
                    <a:pt x="1426" y="26876"/>
                    <a:pt x="3229" y="27262"/>
                    <a:pt x="5116" y="27262"/>
                  </a:cubicBezTo>
                  <a:cubicBezTo>
                    <a:pt x="6659" y="27262"/>
                    <a:pt x="8259" y="27004"/>
                    <a:pt x="9754" y="26722"/>
                  </a:cubicBezTo>
                  <a:lnTo>
                    <a:pt x="9754" y="26722"/>
                  </a:lnTo>
                  <a:cubicBezTo>
                    <a:pt x="9269" y="27819"/>
                    <a:pt x="8381" y="28735"/>
                    <a:pt x="7303" y="29267"/>
                  </a:cubicBezTo>
                  <a:cubicBezTo>
                    <a:pt x="8036" y="29457"/>
                    <a:pt x="8793" y="29550"/>
                    <a:pt x="9551" y="29550"/>
                  </a:cubicBezTo>
                  <a:cubicBezTo>
                    <a:pt x="11210" y="29550"/>
                    <a:pt x="12873" y="29103"/>
                    <a:pt x="14291" y="28243"/>
                  </a:cubicBezTo>
                  <a:cubicBezTo>
                    <a:pt x="15033" y="27798"/>
                    <a:pt x="15851" y="27227"/>
                    <a:pt x="16661" y="27227"/>
                  </a:cubicBezTo>
                  <a:cubicBezTo>
                    <a:pt x="16866" y="27227"/>
                    <a:pt x="17071" y="27264"/>
                    <a:pt x="17273" y="27348"/>
                  </a:cubicBezTo>
                  <a:cubicBezTo>
                    <a:pt x="18317" y="27779"/>
                    <a:pt x="18486" y="29166"/>
                    <a:pt x="18492" y="30296"/>
                  </a:cubicBezTo>
                  <a:cubicBezTo>
                    <a:pt x="18506" y="32296"/>
                    <a:pt x="18525" y="34302"/>
                    <a:pt x="18539" y="36309"/>
                  </a:cubicBezTo>
                  <a:cubicBezTo>
                    <a:pt x="18546" y="37028"/>
                    <a:pt x="18612" y="37870"/>
                    <a:pt x="19226" y="38254"/>
                  </a:cubicBezTo>
                  <a:cubicBezTo>
                    <a:pt x="19412" y="38371"/>
                    <a:pt x="19612" y="38422"/>
                    <a:pt x="19816" y="38422"/>
                  </a:cubicBezTo>
                  <a:cubicBezTo>
                    <a:pt x="20434" y="38422"/>
                    <a:pt x="21087" y="37951"/>
                    <a:pt x="21461" y="37399"/>
                  </a:cubicBezTo>
                  <a:cubicBezTo>
                    <a:pt x="23057" y="35049"/>
                    <a:pt x="21992" y="31885"/>
                    <a:pt x="22189" y="29044"/>
                  </a:cubicBezTo>
                  <a:cubicBezTo>
                    <a:pt x="22478" y="24763"/>
                    <a:pt x="25729" y="21242"/>
                    <a:pt x="29277" y="18825"/>
                  </a:cubicBezTo>
                  <a:cubicBezTo>
                    <a:pt x="32832" y="16415"/>
                    <a:pt x="36870" y="14706"/>
                    <a:pt x="40136" y="11919"/>
                  </a:cubicBezTo>
                  <a:cubicBezTo>
                    <a:pt x="42297" y="10075"/>
                    <a:pt x="44181" y="7718"/>
                    <a:pt x="46874" y="6809"/>
                  </a:cubicBezTo>
                  <a:cubicBezTo>
                    <a:pt x="47127" y="6721"/>
                    <a:pt x="47385" y="6649"/>
                    <a:pt x="47648" y="6593"/>
                  </a:cubicBezTo>
                  <a:lnTo>
                    <a:pt x="47581" y="6290"/>
                  </a:lnTo>
                  <a:cubicBezTo>
                    <a:pt x="47971" y="4910"/>
                    <a:pt x="48442" y="2561"/>
                    <a:pt x="48711" y="1128"/>
                  </a:cubicBezTo>
                  <a:cubicBezTo>
                    <a:pt x="47526" y="368"/>
                    <a:pt x="46125" y="1"/>
                    <a:pt x="4471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" name="Google Shape;389;p42"/>
            <p:cNvSpPr/>
            <p:nvPr/>
          </p:nvSpPr>
          <p:spPr>
            <a:xfrm>
              <a:off x="3249025" y="240375"/>
              <a:ext cx="410825" cy="498825"/>
            </a:xfrm>
            <a:custGeom>
              <a:avLst/>
              <a:gdLst/>
              <a:ahLst/>
              <a:cxnLst/>
              <a:rect l="l" t="t" r="r" b="b"/>
              <a:pathLst>
                <a:path w="16433" h="19953" extrusionOk="0">
                  <a:moveTo>
                    <a:pt x="8457" y="0"/>
                  </a:moveTo>
                  <a:cubicBezTo>
                    <a:pt x="8230" y="0"/>
                    <a:pt x="8002" y="16"/>
                    <a:pt x="7776" y="47"/>
                  </a:cubicBezTo>
                  <a:cubicBezTo>
                    <a:pt x="3649" y="639"/>
                    <a:pt x="1003" y="4295"/>
                    <a:pt x="0" y="7566"/>
                  </a:cubicBezTo>
                  <a:cubicBezTo>
                    <a:pt x="93" y="7557"/>
                    <a:pt x="186" y="7552"/>
                    <a:pt x="279" y="7552"/>
                  </a:cubicBezTo>
                  <a:cubicBezTo>
                    <a:pt x="1743" y="7552"/>
                    <a:pt x="3092" y="8725"/>
                    <a:pt x="3656" y="10111"/>
                  </a:cubicBezTo>
                  <a:cubicBezTo>
                    <a:pt x="4289" y="11646"/>
                    <a:pt x="4187" y="13370"/>
                    <a:pt x="4047" y="15019"/>
                  </a:cubicBezTo>
                  <a:cubicBezTo>
                    <a:pt x="3898" y="16674"/>
                    <a:pt x="3737" y="18377"/>
                    <a:pt x="4255" y="19953"/>
                  </a:cubicBezTo>
                  <a:lnTo>
                    <a:pt x="4261" y="19953"/>
                  </a:lnTo>
                  <a:cubicBezTo>
                    <a:pt x="4411" y="19098"/>
                    <a:pt x="4901" y="18479"/>
                    <a:pt x="6032" y="18027"/>
                  </a:cubicBezTo>
                  <a:lnTo>
                    <a:pt x="6039" y="18021"/>
                  </a:lnTo>
                  <a:cubicBezTo>
                    <a:pt x="6598" y="17798"/>
                    <a:pt x="7318" y="17610"/>
                    <a:pt x="8227" y="17448"/>
                  </a:cubicBezTo>
                  <a:lnTo>
                    <a:pt x="8200" y="17287"/>
                  </a:lnTo>
                  <a:cubicBezTo>
                    <a:pt x="8590" y="15160"/>
                    <a:pt x="10051" y="13261"/>
                    <a:pt x="12003" y="12332"/>
                  </a:cubicBezTo>
                  <a:cubicBezTo>
                    <a:pt x="13309" y="11713"/>
                    <a:pt x="14904" y="11437"/>
                    <a:pt x="15719" y="10245"/>
                  </a:cubicBezTo>
                  <a:cubicBezTo>
                    <a:pt x="16433" y="9208"/>
                    <a:pt x="16264" y="7721"/>
                    <a:pt x="15497" y="6725"/>
                  </a:cubicBezTo>
                  <a:cubicBezTo>
                    <a:pt x="14730" y="5728"/>
                    <a:pt x="13470" y="5189"/>
                    <a:pt x="12211" y="5089"/>
                  </a:cubicBezTo>
                  <a:cubicBezTo>
                    <a:pt x="12038" y="5075"/>
                    <a:pt x="11864" y="5068"/>
                    <a:pt x="11691" y="5068"/>
                  </a:cubicBezTo>
                  <a:cubicBezTo>
                    <a:pt x="10614" y="5068"/>
                    <a:pt x="9542" y="5327"/>
                    <a:pt x="8515" y="5681"/>
                  </a:cubicBezTo>
                  <a:cubicBezTo>
                    <a:pt x="7761" y="5930"/>
                    <a:pt x="7021" y="6233"/>
                    <a:pt x="6233" y="6321"/>
                  </a:cubicBezTo>
                  <a:cubicBezTo>
                    <a:pt x="6111" y="6334"/>
                    <a:pt x="5988" y="6340"/>
                    <a:pt x="5865" y="6340"/>
                  </a:cubicBezTo>
                  <a:cubicBezTo>
                    <a:pt x="5187" y="6340"/>
                    <a:pt x="4500" y="6145"/>
                    <a:pt x="4039" y="5660"/>
                  </a:cubicBezTo>
                  <a:cubicBezTo>
                    <a:pt x="6711" y="4449"/>
                    <a:pt x="9566" y="3635"/>
                    <a:pt x="12474" y="3238"/>
                  </a:cubicBezTo>
                  <a:cubicBezTo>
                    <a:pt x="11771" y="2839"/>
                    <a:pt x="10963" y="2633"/>
                    <a:pt x="10155" y="2633"/>
                  </a:cubicBezTo>
                  <a:cubicBezTo>
                    <a:pt x="9640" y="2633"/>
                    <a:pt x="9124" y="2717"/>
                    <a:pt x="8637" y="2888"/>
                  </a:cubicBezTo>
                  <a:cubicBezTo>
                    <a:pt x="8657" y="2389"/>
                    <a:pt x="9168" y="2066"/>
                    <a:pt x="9647" y="1918"/>
                  </a:cubicBezTo>
                  <a:cubicBezTo>
                    <a:pt x="10124" y="1770"/>
                    <a:pt x="10663" y="1675"/>
                    <a:pt x="10979" y="1291"/>
                  </a:cubicBezTo>
                  <a:cubicBezTo>
                    <a:pt x="11127" y="1110"/>
                    <a:pt x="11161" y="841"/>
                    <a:pt x="11108" y="619"/>
                  </a:cubicBezTo>
                  <a:cubicBezTo>
                    <a:pt x="10240" y="232"/>
                    <a:pt x="9346" y="0"/>
                    <a:pt x="84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3123625" y="1183350"/>
              <a:ext cx="283275" cy="272075"/>
            </a:xfrm>
            <a:custGeom>
              <a:avLst/>
              <a:gdLst/>
              <a:ahLst/>
              <a:cxnLst/>
              <a:rect l="l" t="t" r="r" b="b"/>
              <a:pathLst>
                <a:path w="11331" h="10883" extrusionOk="0">
                  <a:moveTo>
                    <a:pt x="5200" y="0"/>
                  </a:moveTo>
                  <a:cubicBezTo>
                    <a:pt x="3650" y="0"/>
                    <a:pt x="2272" y="1155"/>
                    <a:pt x="1462" y="2497"/>
                  </a:cubicBezTo>
                  <a:cubicBezTo>
                    <a:pt x="997" y="3257"/>
                    <a:pt x="667" y="4092"/>
                    <a:pt x="351" y="4927"/>
                  </a:cubicBezTo>
                  <a:cubicBezTo>
                    <a:pt x="236" y="5237"/>
                    <a:pt x="123" y="5546"/>
                    <a:pt x="1" y="5856"/>
                  </a:cubicBezTo>
                  <a:cubicBezTo>
                    <a:pt x="425" y="7269"/>
                    <a:pt x="654" y="8743"/>
                    <a:pt x="552" y="10306"/>
                  </a:cubicBezTo>
                  <a:cubicBezTo>
                    <a:pt x="1130" y="10455"/>
                    <a:pt x="2934" y="10883"/>
                    <a:pt x="4851" y="10883"/>
                  </a:cubicBezTo>
                  <a:cubicBezTo>
                    <a:pt x="6805" y="10883"/>
                    <a:pt x="8878" y="10439"/>
                    <a:pt x="9890" y="8804"/>
                  </a:cubicBezTo>
                  <a:cubicBezTo>
                    <a:pt x="11176" y="6724"/>
                    <a:pt x="11331" y="3977"/>
                    <a:pt x="11223" y="1345"/>
                  </a:cubicBezTo>
                  <a:lnTo>
                    <a:pt x="11223" y="1345"/>
                  </a:lnTo>
                  <a:cubicBezTo>
                    <a:pt x="11014" y="1439"/>
                    <a:pt x="10785" y="1500"/>
                    <a:pt x="10543" y="1534"/>
                  </a:cubicBezTo>
                  <a:cubicBezTo>
                    <a:pt x="10416" y="1552"/>
                    <a:pt x="10291" y="1560"/>
                    <a:pt x="10166" y="1560"/>
                  </a:cubicBezTo>
                  <a:cubicBezTo>
                    <a:pt x="8526" y="1560"/>
                    <a:pt x="7063" y="106"/>
                    <a:pt x="5379" y="5"/>
                  </a:cubicBezTo>
                  <a:cubicBezTo>
                    <a:pt x="5319" y="2"/>
                    <a:pt x="5259" y="0"/>
                    <a:pt x="520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2852025" y="396900"/>
              <a:ext cx="552175" cy="909650"/>
            </a:xfrm>
            <a:custGeom>
              <a:avLst/>
              <a:gdLst/>
              <a:ahLst/>
              <a:cxnLst/>
              <a:rect l="l" t="t" r="r" b="b"/>
              <a:pathLst>
                <a:path w="22087" h="36386" extrusionOk="0">
                  <a:moveTo>
                    <a:pt x="6325" y="0"/>
                  </a:moveTo>
                  <a:cubicBezTo>
                    <a:pt x="4519" y="0"/>
                    <a:pt x="2709" y="566"/>
                    <a:pt x="1246" y="1628"/>
                  </a:cubicBezTo>
                  <a:cubicBezTo>
                    <a:pt x="438" y="3143"/>
                    <a:pt x="1" y="5404"/>
                    <a:pt x="47" y="8744"/>
                  </a:cubicBezTo>
                  <a:cubicBezTo>
                    <a:pt x="245" y="8728"/>
                    <a:pt x="443" y="8720"/>
                    <a:pt x="641" y="8720"/>
                  </a:cubicBezTo>
                  <a:cubicBezTo>
                    <a:pt x="3209" y="8720"/>
                    <a:pt x="5773" y="10040"/>
                    <a:pt x="7216" y="12184"/>
                  </a:cubicBezTo>
                  <a:cubicBezTo>
                    <a:pt x="8737" y="14426"/>
                    <a:pt x="9000" y="17266"/>
                    <a:pt x="9215" y="19972"/>
                  </a:cubicBezTo>
                  <a:cubicBezTo>
                    <a:pt x="9429" y="22732"/>
                    <a:pt x="9647" y="25493"/>
                    <a:pt x="9868" y="28252"/>
                  </a:cubicBezTo>
                  <a:cubicBezTo>
                    <a:pt x="10084" y="30999"/>
                    <a:pt x="10313" y="33793"/>
                    <a:pt x="11215" y="36385"/>
                  </a:cubicBezTo>
                  <a:cubicBezTo>
                    <a:pt x="11531" y="35550"/>
                    <a:pt x="11861" y="34715"/>
                    <a:pt x="12326" y="33955"/>
                  </a:cubicBezTo>
                  <a:cubicBezTo>
                    <a:pt x="13136" y="32613"/>
                    <a:pt x="14515" y="31458"/>
                    <a:pt x="16064" y="31458"/>
                  </a:cubicBezTo>
                  <a:cubicBezTo>
                    <a:pt x="16124" y="31458"/>
                    <a:pt x="16183" y="31460"/>
                    <a:pt x="16243" y="31463"/>
                  </a:cubicBezTo>
                  <a:cubicBezTo>
                    <a:pt x="17927" y="31564"/>
                    <a:pt x="19389" y="33018"/>
                    <a:pt x="21030" y="33018"/>
                  </a:cubicBezTo>
                  <a:cubicBezTo>
                    <a:pt x="21155" y="33018"/>
                    <a:pt x="21280" y="33010"/>
                    <a:pt x="21407" y="32992"/>
                  </a:cubicBezTo>
                  <a:cubicBezTo>
                    <a:pt x="21649" y="32958"/>
                    <a:pt x="21878" y="32897"/>
                    <a:pt x="22087" y="32803"/>
                  </a:cubicBezTo>
                  <a:cubicBezTo>
                    <a:pt x="22006" y="30892"/>
                    <a:pt x="21798" y="29040"/>
                    <a:pt x="21785" y="27552"/>
                  </a:cubicBezTo>
                  <a:cubicBezTo>
                    <a:pt x="21770" y="26475"/>
                    <a:pt x="21495" y="24826"/>
                    <a:pt x="21117" y="23009"/>
                  </a:cubicBezTo>
                  <a:cubicBezTo>
                    <a:pt x="18848" y="21291"/>
                    <a:pt x="17556" y="18545"/>
                    <a:pt x="16950" y="15764"/>
                  </a:cubicBezTo>
                  <a:cubicBezTo>
                    <a:pt x="16338" y="12971"/>
                    <a:pt x="16338" y="10083"/>
                    <a:pt x="16143" y="7222"/>
                  </a:cubicBezTo>
                  <a:cubicBezTo>
                    <a:pt x="16076" y="6165"/>
                    <a:pt x="15974" y="5094"/>
                    <a:pt x="15598" y="4099"/>
                  </a:cubicBezTo>
                  <a:cubicBezTo>
                    <a:pt x="15221" y="3109"/>
                    <a:pt x="14540" y="2186"/>
                    <a:pt x="13571" y="1749"/>
                  </a:cubicBezTo>
                  <a:cubicBezTo>
                    <a:pt x="13090" y="1530"/>
                    <a:pt x="12595" y="1442"/>
                    <a:pt x="12090" y="1442"/>
                  </a:cubicBezTo>
                  <a:cubicBezTo>
                    <a:pt x="10069" y="1442"/>
                    <a:pt x="7889" y="2846"/>
                    <a:pt x="5844" y="2846"/>
                  </a:cubicBezTo>
                  <a:cubicBezTo>
                    <a:pt x="5387" y="2846"/>
                    <a:pt x="4936" y="2776"/>
                    <a:pt x="4496" y="2604"/>
                  </a:cubicBezTo>
                  <a:cubicBezTo>
                    <a:pt x="5312" y="1285"/>
                    <a:pt x="6921" y="726"/>
                    <a:pt x="8408" y="261"/>
                  </a:cubicBezTo>
                  <a:cubicBezTo>
                    <a:pt x="7728" y="86"/>
                    <a:pt x="7027" y="0"/>
                    <a:pt x="632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2" name="Google Shape;392;p42"/>
            <p:cNvSpPr/>
            <p:nvPr/>
          </p:nvSpPr>
          <p:spPr>
            <a:xfrm>
              <a:off x="2883150" y="364775"/>
              <a:ext cx="496825" cy="607350"/>
            </a:xfrm>
            <a:custGeom>
              <a:avLst/>
              <a:gdLst/>
              <a:ahLst/>
              <a:cxnLst/>
              <a:rect l="l" t="t" r="r" b="b"/>
              <a:pathLst>
                <a:path w="19873" h="24294" extrusionOk="0">
                  <a:moveTo>
                    <a:pt x="6000" y="1"/>
                  </a:moveTo>
                  <a:cubicBezTo>
                    <a:pt x="3400" y="1"/>
                    <a:pt x="1255" y="558"/>
                    <a:pt x="1" y="2912"/>
                  </a:cubicBezTo>
                  <a:cubicBezTo>
                    <a:pt x="1464" y="1851"/>
                    <a:pt x="3273" y="1285"/>
                    <a:pt x="5079" y="1285"/>
                  </a:cubicBezTo>
                  <a:cubicBezTo>
                    <a:pt x="5781" y="1285"/>
                    <a:pt x="6483" y="1371"/>
                    <a:pt x="7163" y="1546"/>
                  </a:cubicBezTo>
                  <a:cubicBezTo>
                    <a:pt x="5675" y="2010"/>
                    <a:pt x="4067" y="2569"/>
                    <a:pt x="3252" y="3889"/>
                  </a:cubicBezTo>
                  <a:cubicBezTo>
                    <a:pt x="3692" y="4060"/>
                    <a:pt x="4142" y="4131"/>
                    <a:pt x="4599" y="4131"/>
                  </a:cubicBezTo>
                  <a:cubicBezTo>
                    <a:pt x="6644" y="4131"/>
                    <a:pt x="8824" y="2727"/>
                    <a:pt x="10845" y="2727"/>
                  </a:cubicBezTo>
                  <a:cubicBezTo>
                    <a:pt x="11350" y="2727"/>
                    <a:pt x="11845" y="2815"/>
                    <a:pt x="12326" y="3034"/>
                  </a:cubicBezTo>
                  <a:cubicBezTo>
                    <a:pt x="13295" y="3471"/>
                    <a:pt x="13976" y="4394"/>
                    <a:pt x="14353" y="5384"/>
                  </a:cubicBezTo>
                  <a:cubicBezTo>
                    <a:pt x="14729" y="6379"/>
                    <a:pt x="14831" y="7450"/>
                    <a:pt x="14898" y="8507"/>
                  </a:cubicBezTo>
                  <a:cubicBezTo>
                    <a:pt x="15093" y="11368"/>
                    <a:pt x="15093" y="14256"/>
                    <a:pt x="15706" y="17049"/>
                  </a:cubicBezTo>
                  <a:cubicBezTo>
                    <a:pt x="16311" y="19830"/>
                    <a:pt x="17604" y="22576"/>
                    <a:pt x="19872" y="24294"/>
                  </a:cubicBezTo>
                  <a:cubicBezTo>
                    <a:pt x="19388" y="21964"/>
                    <a:pt x="18728" y="19352"/>
                    <a:pt x="18243" y="17319"/>
                  </a:cubicBezTo>
                  <a:cubicBezTo>
                    <a:pt x="17874" y="15744"/>
                    <a:pt x="17604" y="14525"/>
                    <a:pt x="17604" y="14041"/>
                  </a:cubicBezTo>
                  <a:cubicBezTo>
                    <a:pt x="17604" y="12937"/>
                    <a:pt x="16985" y="6932"/>
                    <a:pt x="14460" y="3216"/>
                  </a:cubicBezTo>
                  <a:cubicBezTo>
                    <a:pt x="13363" y="1600"/>
                    <a:pt x="11902" y="415"/>
                    <a:pt x="9977" y="246"/>
                  </a:cubicBezTo>
                  <a:cubicBezTo>
                    <a:pt x="8579" y="127"/>
                    <a:pt x="7238" y="1"/>
                    <a:pt x="6000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3244650" y="429150"/>
              <a:ext cx="113300" cy="368600"/>
            </a:xfrm>
            <a:custGeom>
              <a:avLst/>
              <a:gdLst/>
              <a:ahLst/>
              <a:cxnLst/>
              <a:rect l="l" t="t" r="r" b="b"/>
              <a:pathLst>
                <a:path w="4532" h="14744" extrusionOk="0">
                  <a:moveTo>
                    <a:pt x="455" y="0"/>
                  </a:moveTo>
                  <a:cubicBezTo>
                    <a:pt x="362" y="0"/>
                    <a:pt x="269" y="5"/>
                    <a:pt x="176" y="14"/>
                  </a:cubicBezTo>
                  <a:cubicBezTo>
                    <a:pt x="109" y="224"/>
                    <a:pt x="48" y="432"/>
                    <a:pt x="1" y="641"/>
                  </a:cubicBezTo>
                  <a:cubicBezTo>
                    <a:pt x="2525" y="4357"/>
                    <a:pt x="3144" y="10362"/>
                    <a:pt x="3144" y="11466"/>
                  </a:cubicBezTo>
                  <a:cubicBezTo>
                    <a:pt x="3144" y="11950"/>
                    <a:pt x="3414" y="13169"/>
                    <a:pt x="3784" y="14744"/>
                  </a:cubicBezTo>
                  <a:lnTo>
                    <a:pt x="4531" y="14563"/>
                  </a:lnTo>
                  <a:cubicBezTo>
                    <a:pt x="4511" y="14455"/>
                    <a:pt x="4491" y="14353"/>
                    <a:pt x="4477" y="14253"/>
                  </a:cubicBezTo>
                  <a:cubicBezTo>
                    <a:pt x="4383" y="13532"/>
                    <a:pt x="4343" y="12920"/>
                    <a:pt x="4437" y="12401"/>
                  </a:cubicBezTo>
                  <a:lnTo>
                    <a:pt x="4431" y="12401"/>
                  </a:lnTo>
                  <a:cubicBezTo>
                    <a:pt x="3912" y="10826"/>
                    <a:pt x="4073" y="9123"/>
                    <a:pt x="4222" y="7467"/>
                  </a:cubicBezTo>
                  <a:cubicBezTo>
                    <a:pt x="4363" y="5817"/>
                    <a:pt x="4464" y="4094"/>
                    <a:pt x="3831" y="2559"/>
                  </a:cubicBezTo>
                  <a:cubicBezTo>
                    <a:pt x="3267" y="1173"/>
                    <a:pt x="1918" y="0"/>
                    <a:pt x="455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2826750" y="1329700"/>
              <a:ext cx="313225" cy="293125"/>
            </a:xfrm>
            <a:custGeom>
              <a:avLst/>
              <a:gdLst/>
              <a:ahLst/>
              <a:cxnLst/>
              <a:rect l="l" t="t" r="r" b="b"/>
              <a:pathLst>
                <a:path w="12529" h="11725" extrusionOk="0">
                  <a:moveTo>
                    <a:pt x="11877" y="1"/>
                  </a:moveTo>
                  <a:cubicBezTo>
                    <a:pt x="11735" y="378"/>
                    <a:pt x="11587" y="755"/>
                    <a:pt x="11419" y="1119"/>
                  </a:cubicBezTo>
                  <a:cubicBezTo>
                    <a:pt x="10746" y="2593"/>
                    <a:pt x="9669" y="4034"/>
                    <a:pt x="8106" y="4492"/>
                  </a:cubicBezTo>
                  <a:cubicBezTo>
                    <a:pt x="7668" y="4621"/>
                    <a:pt x="7220" y="4665"/>
                    <a:pt x="6766" y="4665"/>
                  </a:cubicBezTo>
                  <a:cubicBezTo>
                    <a:pt x="5847" y="4665"/>
                    <a:pt x="4906" y="4485"/>
                    <a:pt x="3987" y="4471"/>
                  </a:cubicBezTo>
                  <a:cubicBezTo>
                    <a:pt x="3549" y="4471"/>
                    <a:pt x="3112" y="4505"/>
                    <a:pt x="2687" y="4613"/>
                  </a:cubicBezTo>
                  <a:cubicBezTo>
                    <a:pt x="2149" y="4747"/>
                    <a:pt x="1665" y="4997"/>
                    <a:pt x="1213" y="5300"/>
                  </a:cubicBezTo>
                  <a:cubicBezTo>
                    <a:pt x="1207" y="5396"/>
                    <a:pt x="1188" y="5491"/>
                    <a:pt x="1160" y="5582"/>
                  </a:cubicBezTo>
                  <a:cubicBezTo>
                    <a:pt x="876" y="6511"/>
                    <a:pt x="486" y="7750"/>
                    <a:pt x="1" y="9029"/>
                  </a:cubicBezTo>
                  <a:cubicBezTo>
                    <a:pt x="626" y="10283"/>
                    <a:pt x="3533" y="11725"/>
                    <a:pt x="6312" y="11725"/>
                  </a:cubicBezTo>
                  <a:cubicBezTo>
                    <a:pt x="8263" y="11725"/>
                    <a:pt x="10151" y="11014"/>
                    <a:pt x="11142" y="9029"/>
                  </a:cubicBezTo>
                  <a:cubicBezTo>
                    <a:pt x="11943" y="7427"/>
                    <a:pt x="12334" y="5905"/>
                    <a:pt x="12427" y="4452"/>
                  </a:cubicBezTo>
                  <a:cubicBezTo>
                    <a:pt x="12529" y="2889"/>
                    <a:pt x="12300" y="1415"/>
                    <a:pt x="1187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2853175" y="614850"/>
              <a:ext cx="279225" cy="714875"/>
            </a:xfrm>
            <a:custGeom>
              <a:avLst/>
              <a:gdLst/>
              <a:ahLst/>
              <a:cxnLst/>
              <a:rect l="l" t="t" r="r" b="b"/>
              <a:pathLst>
                <a:path w="11169" h="28595" extrusionOk="0">
                  <a:moveTo>
                    <a:pt x="594" y="1"/>
                  </a:moveTo>
                  <a:cubicBezTo>
                    <a:pt x="396" y="1"/>
                    <a:pt x="198" y="9"/>
                    <a:pt x="0" y="25"/>
                  </a:cubicBezTo>
                  <a:cubicBezTo>
                    <a:pt x="0" y="227"/>
                    <a:pt x="8" y="429"/>
                    <a:pt x="15" y="639"/>
                  </a:cubicBezTo>
                  <a:cubicBezTo>
                    <a:pt x="854" y="981"/>
                    <a:pt x="1616" y="1489"/>
                    <a:pt x="2256" y="2132"/>
                  </a:cubicBezTo>
                  <a:cubicBezTo>
                    <a:pt x="3057" y="2940"/>
                    <a:pt x="3750" y="4200"/>
                    <a:pt x="4363" y="5727"/>
                  </a:cubicBezTo>
                  <a:cubicBezTo>
                    <a:pt x="5985" y="9807"/>
                    <a:pt x="7035" y="15805"/>
                    <a:pt x="7984" y="20186"/>
                  </a:cubicBezTo>
                  <a:cubicBezTo>
                    <a:pt x="8448" y="22313"/>
                    <a:pt x="8887" y="24065"/>
                    <a:pt x="9364" y="25020"/>
                  </a:cubicBezTo>
                  <a:cubicBezTo>
                    <a:pt x="9930" y="26165"/>
                    <a:pt x="10448" y="27356"/>
                    <a:pt x="10819" y="28595"/>
                  </a:cubicBezTo>
                  <a:cubicBezTo>
                    <a:pt x="10940" y="28285"/>
                    <a:pt x="11054" y="27976"/>
                    <a:pt x="11169" y="27666"/>
                  </a:cubicBezTo>
                  <a:cubicBezTo>
                    <a:pt x="10266" y="25074"/>
                    <a:pt x="10037" y="22281"/>
                    <a:pt x="9822" y="19534"/>
                  </a:cubicBezTo>
                  <a:cubicBezTo>
                    <a:pt x="9602" y="16773"/>
                    <a:pt x="9385" y="14014"/>
                    <a:pt x="9169" y="11254"/>
                  </a:cubicBezTo>
                  <a:cubicBezTo>
                    <a:pt x="8953" y="8548"/>
                    <a:pt x="8691" y="5706"/>
                    <a:pt x="7169" y="3465"/>
                  </a:cubicBezTo>
                  <a:cubicBezTo>
                    <a:pt x="5727" y="1322"/>
                    <a:pt x="3163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2549750" y="616475"/>
              <a:ext cx="573925" cy="829850"/>
            </a:xfrm>
            <a:custGeom>
              <a:avLst/>
              <a:gdLst/>
              <a:ahLst/>
              <a:cxnLst/>
              <a:rect l="l" t="t" r="r" b="b"/>
              <a:pathLst>
                <a:path w="22957" h="33194" extrusionOk="0">
                  <a:moveTo>
                    <a:pt x="9115" y="0"/>
                  </a:moveTo>
                  <a:cubicBezTo>
                    <a:pt x="5941" y="0"/>
                    <a:pt x="2786" y="1634"/>
                    <a:pt x="1623" y="3341"/>
                  </a:cubicBezTo>
                  <a:cubicBezTo>
                    <a:pt x="1" y="5709"/>
                    <a:pt x="68" y="12205"/>
                    <a:pt x="115" y="13835"/>
                  </a:cubicBezTo>
                  <a:cubicBezTo>
                    <a:pt x="3750" y="14077"/>
                    <a:pt x="7217" y="16252"/>
                    <a:pt x="8987" y="19435"/>
                  </a:cubicBezTo>
                  <a:cubicBezTo>
                    <a:pt x="9876" y="21045"/>
                    <a:pt x="10347" y="22842"/>
                    <a:pt x="10792" y="24626"/>
                  </a:cubicBezTo>
                  <a:cubicBezTo>
                    <a:pt x="11237" y="26410"/>
                    <a:pt x="11667" y="28215"/>
                    <a:pt x="12495" y="29850"/>
                  </a:cubicBezTo>
                  <a:cubicBezTo>
                    <a:pt x="13108" y="31075"/>
                    <a:pt x="13969" y="32207"/>
                    <a:pt x="15067" y="33000"/>
                  </a:cubicBezTo>
                  <a:cubicBezTo>
                    <a:pt x="15986" y="33014"/>
                    <a:pt x="16927" y="33194"/>
                    <a:pt x="17846" y="33194"/>
                  </a:cubicBezTo>
                  <a:cubicBezTo>
                    <a:pt x="18300" y="33194"/>
                    <a:pt x="18748" y="33150"/>
                    <a:pt x="19186" y="33021"/>
                  </a:cubicBezTo>
                  <a:cubicBezTo>
                    <a:pt x="20749" y="32563"/>
                    <a:pt x="21826" y="31123"/>
                    <a:pt x="22499" y="29648"/>
                  </a:cubicBezTo>
                  <a:cubicBezTo>
                    <a:pt x="22667" y="29284"/>
                    <a:pt x="22815" y="28907"/>
                    <a:pt x="22957" y="28530"/>
                  </a:cubicBezTo>
                  <a:cubicBezTo>
                    <a:pt x="22586" y="27291"/>
                    <a:pt x="22068" y="26101"/>
                    <a:pt x="21502" y="24956"/>
                  </a:cubicBezTo>
                  <a:cubicBezTo>
                    <a:pt x="21025" y="24000"/>
                    <a:pt x="20588" y="22250"/>
                    <a:pt x="20123" y="20122"/>
                  </a:cubicBezTo>
                  <a:lnTo>
                    <a:pt x="19914" y="20169"/>
                  </a:lnTo>
                  <a:cubicBezTo>
                    <a:pt x="19389" y="18250"/>
                    <a:pt x="18857" y="16332"/>
                    <a:pt x="18332" y="14421"/>
                  </a:cubicBezTo>
                  <a:cubicBezTo>
                    <a:pt x="18049" y="13376"/>
                    <a:pt x="17665" y="12219"/>
                    <a:pt x="16703" y="11741"/>
                  </a:cubicBezTo>
                  <a:cubicBezTo>
                    <a:pt x="16393" y="11587"/>
                    <a:pt x="16072" y="11523"/>
                    <a:pt x="15746" y="11523"/>
                  </a:cubicBezTo>
                  <a:cubicBezTo>
                    <a:pt x="14744" y="11523"/>
                    <a:pt x="13685" y="12120"/>
                    <a:pt x="12711" y="12536"/>
                  </a:cubicBezTo>
                  <a:cubicBezTo>
                    <a:pt x="11643" y="12983"/>
                    <a:pt x="10487" y="13202"/>
                    <a:pt x="9330" y="13202"/>
                  </a:cubicBezTo>
                  <a:cubicBezTo>
                    <a:pt x="7424" y="13202"/>
                    <a:pt x="5515" y="12609"/>
                    <a:pt x="3986" y="11465"/>
                  </a:cubicBezTo>
                  <a:cubicBezTo>
                    <a:pt x="3562" y="11149"/>
                    <a:pt x="3152" y="10516"/>
                    <a:pt x="3542" y="10152"/>
                  </a:cubicBezTo>
                  <a:cubicBezTo>
                    <a:pt x="3711" y="9997"/>
                    <a:pt x="3966" y="9984"/>
                    <a:pt x="4202" y="9978"/>
                  </a:cubicBezTo>
                  <a:cubicBezTo>
                    <a:pt x="5831" y="9957"/>
                    <a:pt x="7453" y="9937"/>
                    <a:pt x="9082" y="9910"/>
                  </a:cubicBezTo>
                  <a:cubicBezTo>
                    <a:pt x="7332" y="9149"/>
                    <a:pt x="6079" y="7359"/>
                    <a:pt x="5958" y="5460"/>
                  </a:cubicBezTo>
                  <a:lnTo>
                    <a:pt x="5958" y="5460"/>
                  </a:lnTo>
                  <a:cubicBezTo>
                    <a:pt x="7681" y="6854"/>
                    <a:pt x="9795" y="7756"/>
                    <a:pt x="11997" y="8025"/>
                  </a:cubicBezTo>
                  <a:cubicBezTo>
                    <a:pt x="12327" y="8066"/>
                    <a:pt x="12664" y="8091"/>
                    <a:pt x="13000" y="8091"/>
                  </a:cubicBezTo>
                  <a:cubicBezTo>
                    <a:pt x="13823" y="8091"/>
                    <a:pt x="14639" y="7940"/>
                    <a:pt x="15322" y="7500"/>
                  </a:cubicBezTo>
                  <a:cubicBezTo>
                    <a:pt x="15948" y="7096"/>
                    <a:pt x="16413" y="6389"/>
                    <a:pt x="16500" y="5662"/>
                  </a:cubicBezTo>
                  <a:cubicBezTo>
                    <a:pt x="15887" y="4135"/>
                    <a:pt x="15194" y="2875"/>
                    <a:pt x="14393" y="2067"/>
                  </a:cubicBezTo>
                  <a:cubicBezTo>
                    <a:pt x="13753" y="1424"/>
                    <a:pt x="12991" y="916"/>
                    <a:pt x="12152" y="574"/>
                  </a:cubicBezTo>
                  <a:cubicBezTo>
                    <a:pt x="11183" y="173"/>
                    <a:pt x="10148" y="0"/>
                    <a:pt x="91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2628500" y="752975"/>
              <a:ext cx="424300" cy="367750"/>
            </a:xfrm>
            <a:custGeom>
              <a:avLst/>
              <a:gdLst/>
              <a:ahLst/>
              <a:cxnLst/>
              <a:rect l="l" t="t" r="r" b="b"/>
              <a:pathLst>
                <a:path w="16972" h="14710" extrusionOk="0">
                  <a:moveTo>
                    <a:pt x="2808" y="0"/>
                  </a:moveTo>
                  <a:lnTo>
                    <a:pt x="2808" y="0"/>
                  </a:lnTo>
                  <a:cubicBezTo>
                    <a:pt x="2929" y="1899"/>
                    <a:pt x="4181" y="3689"/>
                    <a:pt x="5931" y="4450"/>
                  </a:cubicBezTo>
                  <a:cubicBezTo>
                    <a:pt x="4302" y="4476"/>
                    <a:pt x="2680" y="4497"/>
                    <a:pt x="1051" y="4518"/>
                  </a:cubicBezTo>
                  <a:cubicBezTo>
                    <a:pt x="815" y="4524"/>
                    <a:pt x="560" y="4537"/>
                    <a:pt x="391" y="4692"/>
                  </a:cubicBezTo>
                  <a:cubicBezTo>
                    <a:pt x="1" y="5056"/>
                    <a:pt x="412" y="5689"/>
                    <a:pt x="836" y="6005"/>
                  </a:cubicBezTo>
                  <a:cubicBezTo>
                    <a:pt x="2364" y="7149"/>
                    <a:pt x="4273" y="7742"/>
                    <a:pt x="6179" y="7742"/>
                  </a:cubicBezTo>
                  <a:cubicBezTo>
                    <a:pt x="7336" y="7742"/>
                    <a:pt x="8492" y="7523"/>
                    <a:pt x="9560" y="7076"/>
                  </a:cubicBezTo>
                  <a:cubicBezTo>
                    <a:pt x="10535" y="6660"/>
                    <a:pt x="11593" y="6063"/>
                    <a:pt x="12595" y="6063"/>
                  </a:cubicBezTo>
                  <a:cubicBezTo>
                    <a:pt x="12922" y="6063"/>
                    <a:pt x="13243" y="6127"/>
                    <a:pt x="13553" y="6281"/>
                  </a:cubicBezTo>
                  <a:cubicBezTo>
                    <a:pt x="14514" y="6759"/>
                    <a:pt x="14898" y="7917"/>
                    <a:pt x="15182" y="8961"/>
                  </a:cubicBezTo>
                  <a:cubicBezTo>
                    <a:pt x="15706" y="10872"/>
                    <a:pt x="16238" y="12791"/>
                    <a:pt x="16764" y="14709"/>
                  </a:cubicBezTo>
                  <a:lnTo>
                    <a:pt x="16972" y="14662"/>
                  </a:lnTo>
                  <a:cubicBezTo>
                    <a:pt x="16022" y="10280"/>
                    <a:pt x="14972" y="4282"/>
                    <a:pt x="13350" y="202"/>
                  </a:cubicBezTo>
                  <a:cubicBezTo>
                    <a:pt x="13263" y="929"/>
                    <a:pt x="12798" y="1636"/>
                    <a:pt x="12172" y="2040"/>
                  </a:cubicBezTo>
                  <a:cubicBezTo>
                    <a:pt x="11489" y="2480"/>
                    <a:pt x="10673" y="2631"/>
                    <a:pt x="9850" y="2631"/>
                  </a:cubicBezTo>
                  <a:cubicBezTo>
                    <a:pt x="9514" y="2631"/>
                    <a:pt x="9177" y="2606"/>
                    <a:pt x="8847" y="2565"/>
                  </a:cubicBezTo>
                  <a:cubicBezTo>
                    <a:pt x="6645" y="2296"/>
                    <a:pt x="4531" y="1394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2187700" y="1736000"/>
              <a:ext cx="795925" cy="1130300"/>
            </a:xfrm>
            <a:custGeom>
              <a:avLst/>
              <a:gdLst/>
              <a:ahLst/>
              <a:cxnLst/>
              <a:rect l="l" t="t" r="r" b="b"/>
              <a:pathLst>
                <a:path w="31837" h="45212" extrusionOk="0">
                  <a:moveTo>
                    <a:pt x="1" y="1"/>
                  </a:moveTo>
                  <a:lnTo>
                    <a:pt x="1" y="1"/>
                  </a:lnTo>
                  <a:cubicBezTo>
                    <a:pt x="365" y="1568"/>
                    <a:pt x="681" y="3420"/>
                    <a:pt x="883" y="5668"/>
                  </a:cubicBezTo>
                  <a:cubicBezTo>
                    <a:pt x="1852" y="16440"/>
                    <a:pt x="9358" y="24665"/>
                    <a:pt x="14919" y="33021"/>
                  </a:cubicBezTo>
                  <a:cubicBezTo>
                    <a:pt x="17611" y="37053"/>
                    <a:pt x="20802" y="40715"/>
                    <a:pt x="23825" y="45212"/>
                  </a:cubicBezTo>
                  <a:lnTo>
                    <a:pt x="24000" y="45091"/>
                  </a:lnTo>
                  <a:cubicBezTo>
                    <a:pt x="23496" y="44376"/>
                    <a:pt x="23375" y="43313"/>
                    <a:pt x="23496" y="42397"/>
                  </a:cubicBezTo>
                  <a:cubicBezTo>
                    <a:pt x="23671" y="41072"/>
                    <a:pt x="24136" y="39678"/>
                    <a:pt x="23637" y="38432"/>
                  </a:cubicBezTo>
                  <a:cubicBezTo>
                    <a:pt x="23287" y="37564"/>
                    <a:pt x="22479" y="36811"/>
                    <a:pt x="22574" y="35874"/>
                  </a:cubicBezTo>
                  <a:cubicBezTo>
                    <a:pt x="22689" y="34709"/>
                    <a:pt x="24061" y="34192"/>
                    <a:pt x="25186" y="33861"/>
                  </a:cubicBezTo>
                  <a:cubicBezTo>
                    <a:pt x="27024" y="33329"/>
                    <a:pt x="28807" y="32624"/>
                    <a:pt x="30511" y="31755"/>
                  </a:cubicBezTo>
                  <a:cubicBezTo>
                    <a:pt x="31110" y="31451"/>
                    <a:pt x="31777" y="31014"/>
                    <a:pt x="31810" y="30340"/>
                  </a:cubicBezTo>
                  <a:cubicBezTo>
                    <a:pt x="31837" y="29795"/>
                    <a:pt x="31399" y="29311"/>
                    <a:pt x="30888" y="29102"/>
                  </a:cubicBezTo>
                  <a:cubicBezTo>
                    <a:pt x="30383" y="28887"/>
                    <a:pt x="29818" y="28887"/>
                    <a:pt x="29265" y="28873"/>
                  </a:cubicBezTo>
                  <a:cubicBezTo>
                    <a:pt x="24713" y="28752"/>
                    <a:pt x="20082" y="27250"/>
                    <a:pt x="16811" y="24087"/>
                  </a:cubicBezTo>
                  <a:cubicBezTo>
                    <a:pt x="13539" y="20930"/>
                    <a:pt x="11856" y="15982"/>
                    <a:pt x="13195" y="11633"/>
                  </a:cubicBezTo>
                  <a:cubicBezTo>
                    <a:pt x="13390" y="11006"/>
                    <a:pt x="13640" y="10334"/>
                    <a:pt x="13417" y="9721"/>
                  </a:cubicBezTo>
                  <a:cubicBezTo>
                    <a:pt x="13087" y="8826"/>
                    <a:pt x="11990" y="8556"/>
                    <a:pt x="11061" y="8348"/>
                  </a:cubicBezTo>
                  <a:cubicBezTo>
                    <a:pt x="6423" y="7271"/>
                    <a:pt x="2404" y="4094"/>
                    <a:pt x="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2552600" y="962350"/>
              <a:ext cx="373825" cy="499850"/>
            </a:xfrm>
            <a:custGeom>
              <a:avLst/>
              <a:gdLst/>
              <a:ahLst/>
              <a:cxnLst/>
              <a:rect l="l" t="t" r="r" b="b"/>
              <a:pathLst>
                <a:path w="14953" h="19994" extrusionOk="0">
                  <a:moveTo>
                    <a:pt x="0" y="0"/>
                  </a:moveTo>
                  <a:cubicBezTo>
                    <a:pt x="8" y="242"/>
                    <a:pt x="14" y="378"/>
                    <a:pt x="14" y="378"/>
                  </a:cubicBezTo>
                  <a:cubicBezTo>
                    <a:pt x="714" y="579"/>
                    <a:pt x="1374" y="1017"/>
                    <a:pt x="2054" y="1758"/>
                  </a:cubicBezTo>
                  <a:cubicBezTo>
                    <a:pt x="4996" y="4968"/>
                    <a:pt x="12515" y="16682"/>
                    <a:pt x="12178" y="19994"/>
                  </a:cubicBezTo>
                  <a:cubicBezTo>
                    <a:pt x="12630" y="19691"/>
                    <a:pt x="13115" y="19441"/>
                    <a:pt x="13653" y="19307"/>
                  </a:cubicBezTo>
                  <a:cubicBezTo>
                    <a:pt x="14078" y="19199"/>
                    <a:pt x="14515" y="19165"/>
                    <a:pt x="14952" y="19165"/>
                  </a:cubicBezTo>
                  <a:cubicBezTo>
                    <a:pt x="13855" y="18372"/>
                    <a:pt x="12994" y="17240"/>
                    <a:pt x="12381" y="16015"/>
                  </a:cubicBezTo>
                  <a:cubicBezTo>
                    <a:pt x="11552" y="14380"/>
                    <a:pt x="11122" y="12575"/>
                    <a:pt x="10678" y="10791"/>
                  </a:cubicBezTo>
                  <a:cubicBezTo>
                    <a:pt x="10233" y="9008"/>
                    <a:pt x="9762" y="7210"/>
                    <a:pt x="8873" y="5601"/>
                  </a:cubicBezTo>
                  <a:cubicBezTo>
                    <a:pt x="7103" y="2418"/>
                    <a:pt x="3635" y="24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2354700" y="1207200"/>
              <a:ext cx="502375" cy="499700"/>
            </a:xfrm>
            <a:custGeom>
              <a:avLst/>
              <a:gdLst/>
              <a:ahLst/>
              <a:cxnLst/>
              <a:rect l="l" t="t" r="r" b="b"/>
              <a:pathLst>
                <a:path w="20095" h="19988" extrusionOk="0">
                  <a:moveTo>
                    <a:pt x="545" y="1"/>
                  </a:moveTo>
                  <a:lnTo>
                    <a:pt x="545" y="1"/>
                  </a:lnTo>
                  <a:cubicBezTo>
                    <a:pt x="0" y="2391"/>
                    <a:pt x="357" y="4383"/>
                    <a:pt x="1111" y="6039"/>
                  </a:cubicBezTo>
                  <a:cubicBezTo>
                    <a:pt x="2613" y="9352"/>
                    <a:pt x="5702" y="11324"/>
                    <a:pt x="6335" y="12474"/>
                  </a:cubicBezTo>
                  <a:cubicBezTo>
                    <a:pt x="6819" y="13350"/>
                    <a:pt x="6671" y="14427"/>
                    <a:pt x="6416" y="15282"/>
                  </a:cubicBezTo>
                  <a:lnTo>
                    <a:pt x="6409" y="15282"/>
                  </a:lnTo>
                  <a:cubicBezTo>
                    <a:pt x="6160" y="16124"/>
                    <a:pt x="5789" y="16743"/>
                    <a:pt x="5789" y="16743"/>
                  </a:cubicBezTo>
                  <a:cubicBezTo>
                    <a:pt x="5756" y="18116"/>
                    <a:pt x="6752" y="18958"/>
                    <a:pt x="8126" y="19435"/>
                  </a:cubicBezTo>
                  <a:cubicBezTo>
                    <a:pt x="9268" y="19836"/>
                    <a:pt x="10672" y="19987"/>
                    <a:pt x="11962" y="19987"/>
                  </a:cubicBezTo>
                  <a:cubicBezTo>
                    <a:pt x="13014" y="19987"/>
                    <a:pt x="13991" y="19887"/>
                    <a:pt x="14688" y="19738"/>
                  </a:cubicBezTo>
                  <a:cubicBezTo>
                    <a:pt x="16432" y="19368"/>
                    <a:pt x="17866" y="16581"/>
                    <a:pt x="18883" y="13929"/>
                  </a:cubicBezTo>
                  <a:cubicBezTo>
                    <a:pt x="19368" y="12650"/>
                    <a:pt x="19758" y="11411"/>
                    <a:pt x="20041" y="10482"/>
                  </a:cubicBezTo>
                  <a:cubicBezTo>
                    <a:pt x="20070" y="10390"/>
                    <a:pt x="20088" y="10295"/>
                    <a:pt x="20094" y="10199"/>
                  </a:cubicBezTo>
                  <a:lnTo>
                    <a:pt x="20094" y="10199"/>
                  </a:lnTo>
                  <a:cubicBezTo>
                    <a:pt x="18849" y="11028"/>
                    <a:pt x="17812" y="12293"/>
                    <a:pt x="16459" y="12986"/>
                  </a:cubicBezTo>
                  <a:cubicBezTo>
                    <a:pt x="15662" y="13396"/>
                    <a:pt x="14788" y="13579"/>
                    <a:pt x="13902" y="13579"/>
                  </a:cubicBezTo>
                  <a:cubicBezTo>
                    <a:pt x="12313" y="13579"/>
                    <a:pt x="10683" y="12988"/>
                    <a:pt x="9377" y="12050"/>
                  </a:cubicBezTo>
                  <a:cubicBezTo>
                    <a:pt x="7345" y="10589"/>
                    <a:pt x="5945" y="8415"/>
                    <a:pt x="4699" y="6241"/>
                  </a:cubicBezTo>
                  <a:cubicBezTo>
                    <a:pt x="3447" y="4067"/>
                    <a:pt x="2282" y="1812"/>
                    <a:pt x="5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2193975" y="1328725"/>
              <a:ext cx="331225" cy="260550"/>
            </a:xfrm>
            <a:custGeom>
              <a:avLst/>
              <a:gdLst/>
              <a:ahLst/>
              <a:cxnLst/>
              <a:rect l="l" t="t" r="r" b="b"/>
              <a:pathLst>
                <a:path w="13249" h="10422" extrusionOk="0">
                  <a:moveTo>
                    <a:pt x="707" y="1"/>
                  </a:moveTo>
                  <a:lnTo>
                    <a:pt x="707" y="1"/>
                  </a:lnTo>
                  <a:cubicBezTo>
                    <a:pt x="1575" y="2310"/>
                    <a:pt x="3380" y="4249"/>
                    <a:pt x="5615" y="5286"/>
                  </a:cubicBezTo>
                  <a:cubicBezTo>
                    <a:pt x="4020" y="5863"/>
                    <a:pt x="2430" y="6442"/>
                    <a:pt x="835" y="7021"/>
                  </a:cubicBezTo>
                  <a:cubicBezTo>
                    <a:pt x="457" y="7157"/>
                    <a:pt x="1" y="7405"/>
                    <a:pt x="20" y="7810"/>
                  </a:cubicBezTo>
                  <a:cubicBezTo>
                    <a:pt x="54" y="8240"/>
                    <a:pt x="572" y="8408"/>
                    <a:pt x="996" y="8476"/>
                  </a:cubicBezTo>
                  <a:cubicBezTo>
                    <a:pt x="4845" y="9095"/>
                    <a:pt x="8692" y="9715"/>
                    <a:pt x="12535" y="10334"/>
                  </a:cubicBezTo>
                  <a:lnTo>
                    <a:pt x="12838" y="10421"/>
                  </a:lnTo>
                  <a:lnTo>
                    <a:pt x="12845" y="10421"/>
                  </a:lnTo>
                  <a:cubicBezTo>
                    <a:pt x="13100" y="9566"/>
                    <a:pt x="13248" y="8489"/>
                    <a:pt x="12764" y="7613"/>
                  </a:cubicBezTo>
                  <a:cubicBezTo>
                    <a:pt x="12131" y="6463"/>
                    <a:pt x="9042" y="4491"/>
                    <a:pt x="7539" y="1178"/>
                  </a:cubicBezTo>
                  <a:lnTo>
                    <a:pt x="5722" y="2000"/>
                  </a:lnTo>
                  <a:cubicBezTo>
                    <a:pt x="5870" y="2249"/>
                    <a:pt x="6031" y="2491"/>
                    <a:pt x="6199" y="2734"/>
                  </a:cubicBezTo>
                  <a:cubicBezTo>
                    <a:pt x="4369" y="1827"/>
                    <a:pt x="2538" y="915"/>
                    <a:pt x="70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2296300" y="1184650"/>
              <a:ext cx="86200" cy="194075"/>
            </a:xfrm>
            <a:custGeom>
              <a:avLst/>
              <a:gdLst/>
              <a:ahLst/>
              <a:cxnLst/>
              <a:rect l="l" t="t" r="r" b="b"/>
              <a:pathLst>
                <a:path w="3448" h="7763" extrusionOk="0">
                  <a:moveTo>
                    <a:pt x="1231" y="0"/>
                  </a:moveTo>
                  <a:cubicBezTo>
                    <a:pt x="1052" y="0"/>
                    <a:pt x="875" y="41"/>
                    <a:pt x="707" y="135"/>
                  </a:cubicBezTo>
                  <a:cubicBezTo>
                    <a:pt x="115" y="458"/>
                    <a:pt x="1" y="1246"/>
                    <a:pt x="7" y="1919"/>
                  </a:cubicBezTo>
                  <a:cubicBezTo>
                    <a:pt x="30" y="3974"/>
                    <a:pt x="590" y="5989"/>
                    <a:pt x="1630" y="7762"/>
                  </a:cubicBezTo>
                  <a:lnTo>
                    <a:pt x="3447" y="6941"/>
                  </a:lnTo>
                  <a:cubicBezTo>
                    <a:pt x="2693" y="5285"/>
                    <a:pt x="2336" y="3293"/>
                    <a:pt x="2881" y="903"/>
                  </a:cubicBezTo>
                  <a:cubicBezTo>
                    <a:pt x="2438" y="443"/>
                    <a:pt x="1820" y="0"/>
                    <a:pt x="12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3351350" y="668850"/>
              <a:ext cx="470325" cy="248950"/>
            </a:xfrm>
            <a:custGeom>
              <a:avLst/>
              <a:gdLst/>
              <a:ahLst/>
              <a:cxnLst/>
              <a:rect l="l" t="t" r="r" b="b"/>
              <a:pathLst>
                <a:path w="18813" h="9958" extrusionOk="0">
                  <a:moveTo>
                    <a:pt x="14533" y="1"/>
                  </a:moveTo>
                  <a:lnTo>
                    <a:pt x="14533" y="1"/>
                  </a:lnTo>
                  <a:cubicBezTo>
                    <a:pt x="15418" y="911"/>
                    <a:pt x="16121" y="1917"/>
                    <a:pt x="16577" y="3003"/>
                  </a:cubicBezTo>
                  <a:cubicBezTo>
                    <a:pt x="17028" y="4076"/>
                    <a:pt x="17234" y="5258"/>
                    <a:pt x="17033" y="6216"/>
                  </a:cubicBezTo>
                  <a:cubicBezTo>
                    <a:pt x="16919" y="6686"/>
                    <a:pt x="16699" y="7044"/>
                    <a:pt x="16408" y="7259"/>
                  </a:cubicBezTo>
                  <a:cubicBezTo>
                    <a:pt x="16349" y="7329"/>
                    <a:pt x="16252" y="7357"/>
                    <a:pt x="16170" y="7401"/>
                  </a:cubicBezTo>
                  <a:lnTo>
                    <a:pt x="16046" y="7468"/>
                  </a:lnTo>
                  <a:lnTo>
                    <a:pt x="15888" y="7524"/>
                  </a:lnTo>
                  <a:cubicBezTo>
                    <a:pt x="15645" y="7599"/>
                    <a:pt x="15396" y="7655"/>
                    <a:pt x="15144" y="7689"/>
                  </a:cubicBezTo>
                  <a:cubicBezTo>
                    <a:pt x="14473" y="7789"/>
                    <a:pt x="13750" y="7823"/>
                    <a:pt x="13013" y="7823"/>
                  </a:cubicBezTo>
                  <a:cubicBezTo>
                    <a:pt x="12559" y="7823"/>
                    <a:pt x="12100" y="7810"/>
                    <a:pt x="11643" y="7792"/>
                  </a:cubicBezTo>
                  <a:cubicBezTo>
                    <a:pt x="11043" y="7773"/>
                    <a:pt x="10424" y="7734"/>
                    <a:pt x="9833" y="7685"/>
                  </a:cubicBezTo>
                  <a:cubicBezTo>
                    <a:pt x="9255" y="7644"/>
                    <a:pt x="8684" y="7557"/>
                    <a:pt x="8116" y="7447"/>
                  </a:cubicBezTo>
                  <a:cubicBezTo>
                    <a:pt x="6974" y="7217"/>
                    <a:pt x="5867" y="6848"/>
                    <a:pt x="4815" y="6349"/>
                  </a:cubicBezTo>
                  <a:cubicBezTo>
                    <a:pt x="3765" y="5846"/>
                    <a:pt x="2738" y="5210"/>
                    <a:pt x="1850" y="4432"/>
                  </a:cubicBezTo>
                  <a:cubicBezTo>
                    <a:pt x="1397" y="4058"/>
                    <a:pt x="1006" y="3616"/>
                    <a:pt x="687" y="3123"/>
                  </a:cubicBezTo>
                  <a:cubicBezTo>
                    <a:pt x="396" y="2632"/>
                    <a:pt x="160" y="2047"/>
                    <a:pt x="299" y="1422"/>
                  </a:cubicBezTo>
                  <a:lnTo>
                    <a:pt x="299" y="1422"/>
                  </a:lnTo>
                  <a:cubicBezTo>
                    <a:pt x="111" y="1683"/>
                    <a:pt x="33" y="2022"/>
                    <a:pt x="11" y="2355"/>
                  </a:cubicBezTo>
                  <a:cubicBezTo>
                    <a:pt x="0" y="2692"/>
                    <a:pt x="58" y="3026"/>
                    <a:pt x="143" y="3357"/>
                  </a:cubicBezTo>
                  <a:cubicBezTo>
                    <a:pt x="334" y="4009"/>
                    <a:pt x="682" y="4600"/>
                    <a:pt x="1073" y="5137"/>
                  </a:cubicBezTo>
                  <a:cubicBezTo>
                    <a:pt x="1885" y="6191"/>
                    <a:pt x="2871" y="7097"/>
                    <a:pt x="3990" y="7816"/>
                  </a:cubicBezTo>
                  <a:cubicBezTo>
                    <a:pt x="5110" y="8540"/>
                    <a:pt x="6354" y="9081"/>
                    <a:pt x="7650" y="9426"/>
                  </a:cubicBezTo>
                  <a:cubicBezTo>
                    <a:pt x="8299" y="9600"/>
                    <a:pt x="8962" y="9714"/>
                    <a:pt x="9628" y="9794"/>
                  </a:cubicBezTo>
                  <a:cubicBezTo>
                    <a:pt x="10281" y="9864"/>
                    <a:pt x="10908" y="9905"/>
                    <a:pt x="11556" y="9938"/>
                  </a:cubicBezTo>
                  <a:cubicBezTo>
                    <a:pt x="11908" y="9949"/>
                    <a:pt x="12261" y="9957"/>
                    <a:pt x="12615" y="9957"/>
                  </a:cubicBezTo>
                  <a:cubicBezTo>
                    <a:pt x="13562" y="9957"/>
                    <a:pt x="14523" y="9900"/>
                    <a:pt x="15526" y="9691"/>
                  </a:cubicBezTo>
                  <a:cubicBezTo>
                    <a:pt x="15889" y="9614"/>
                    <a:pt x="16243" y="9506"/>
                    <a:pt x="16588" y="9369"/>
                  </a:cubicBezTo>
                  <a:lnTo>
                    <a:pt x="16864" y="9247"/>
                  </a:lnTo>
                  <a:cubicBezTo>
                    <a:pt x="16958" y="9197"/>
                    <a:pt x="17051" y="9136"/>
                    <a:pt x="17143" y="9077"/>
                  </a:cubicBezTo>
                  <a:cubicBezTo>
                    <a:pt x="17327" y="8957"/>
                    <a:pt x="17514" y="8847"/>
                    <a:pt x="17663" y="8678"/>
                  </a:cubicBezTo>
                  <a:cubicBezTo>
                    <a:pt x="18322" y="8069"/>
                    <a:pt x="18636" y="7218"/>
                    <a:pt x="18704" y="6457"/>
                  </a:cubicBezTo>
                  <a:cubicBezTo>
                    <a:pt x="18812" y="4912"/>
                    <a:pt x="18228" y="3597"/>
                    <a:pt x="17497" y="2489"/>
                  </a:cubicBezTo>
                  <a:cubicBezTo>
                    <a:pt x="16709" y="1408"/>
                    <a:pt x="15696" y="521"/>
                    <a:pt x="14533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00031" y="129243"/>
            <a:ext cx="567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7056" y="821598"/>
            <a:ext cx="6699218" cy="314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HS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1972,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B52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’’.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/>
          <p:cNvSpPr/>
          <p:nvPr/>
        </p:nvSpPr>
        <p:spPr>
          <a:xfrm>
            <a:off x="1050156" y="445850"/>
            <a:ext cx="7334281" cy="2071583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0814" y="3096872"/>
            <a:ext cx="7677277" cy="61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8" name="Google Shape;544;p50"/>
          <p:cNvGrpSpPr/>
          <p:nvPr/>
        </p:nvGrpSpPr>
        <p:grpSpPr>
          <a:xfrm>
            <a:off x="628151" y="2524706"/>
            <a:ext cx="803687" cy="1033467"/>
            <a:chOff x="1717825" y="238125"/>
            <a:chExt cx="4073425" cy="5238050"/>
          </a:xfrm>
        </p:grpSpPr>
        <p:sp>
          <p:nvSpPr>
            <p:cNvPr id="79" name="Google Shape;545;p50"/>
            <p:cNvSpPr/>
            <p:nvPr/>
          </p:nvSpPr>
          <p:spPr>
            <a:xfrm>
              <a:off x="1811175" y="238925"/>
              <a:ext cx="1942125" cy="2051125"/>
            </a:xfrm>
            <a:custGeom>
              <a:avLst/>
              <a:gdLst/>
              <a:ahLst/>
              <a:cxnLst/>
              <a:rect l="l" t="t" r="r" b="b"/>
              <a:pathLst>
                <a:path w="77685" h="82045" extrusionOk="0">
                  <a:moveTo>
                    <a:pt x="77685" y="0"/>
                  </a:moveTo>
                  <a:cubicBezTo>
                    <a:pt x="34234" y="1224"/>
                    <a:pt x="1" y="37443"/>
                    <a:pt x="1226" y="80895"/>
                  </a:cubicBezTo>
                  <a:cubicBezTo>
                    <a:pt x="1237" y="81281"/>
                    <a:pt x="1270" y="81662"/>
                    <a:pt x="1289" y="82045"/>
                  </a:cubicBezTo>
                  <a:lnTo>
                    <a:pt x="1548" y="82037"/>
                  </a:lnTo>
                  <a:cubicBezTo>
                    <a:pt x="5565" y="78588"/>
                    <a:pt x="10739" y="76437"/>
                    <a:pt x="16443" y="76277"/>
                  </a:cubicBezTo>
                  <a:cubicBezTo>
                    <a:pt x="16672" y="76271"/>
                    <a:pt x="16901" y="76267"/>
                    <a:pt x="17129" y="76267"/>
                  </a:cubicBezTo>
                  <a:cubicBezTo>
                    <a:pt x="22570" y="76267"/>
                    <a:pt x="27605" y="78101"/>
                    <a:pt x="31639" y="81189"/>
                  </a:cubicBezTo>
                  <a:cubicBezTo>
                    <a:pt x="31889" y="81381"/>
                    <a:pt x="32126" y="81588"/>
                    <a:pt x="32367" y="81790"/>
                  </a:cubicBezTo>
                  <a:cubicBezTo>
                    <a:pt x="31705" y="77682"/>
                    <a:pt x="31313" y="73536"/>
                    <a:pt x="31194" y="69376"/>
                  </a:cubicBezTo>
                  <a:cubicBezTo>
                    <a:pt x="30137" y="31816"/>
                    <a:pt x="50950" y="754"/>
                    <a:pt x="77685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546;p50"/>
            <p:cNvSpPr/>
            <p:nvPr/>
          </p:nvSpPr>
          <p:spPr>
            <a:xfrm>
              <a:off x="3753275" y="238125"/>
              <a:ext cx="2022750" cy="1978125"/>
            </a:xfrm>
            <a:custGeom>
              <a:avLst/>
              <a:gdLst/>
              <a:ahLst/>
              <a:cxnLst/>
              <a:rect l="l" t="t" r="r" b="b"/>
              <a:pathLst>
                <a:path w="80910" h="79125" extrusionOk="0">
                  <a:moveTo>
                    <a:pt x="2265" y="0"/>
                  </a:moveTo>
                  <a:cubicBezTo>
                    <a:pt x="1513" y="0"/>
                    <a:pt x="758" y="11"/>
                    <a:pt x="1" y="32"/>
                  </a:cubicBezTo>
                  <a:cubicBezTo>
                    <a:pt x="332" y="23"/>
                    <a:pt x="663" y="18"/>
                    <a:pt x="993" y="18"/>
                  </a:cubicBezTo>
                  <a:cubicBezTo>
                    <a:pt x="27292" y="18"/>
                    <a:pt x="49281" y="29582"/>
                    <a:pt x="50326" y="66678"/>
                  </a:cubicBezTo>
                  <a:cubicBezTo>
                    <a:pt x="50443" y="70832"/>
                    <a:pt x="50286" y="74991"/>
                    <a:pt x="49859" y="79125"/>
                  </a:cubicBezTo>
                  <a:cubicBezTo>
                    <a:pt x="50080" y="78912"/>
                    <a:pt x="50302" y="78699"/>
                    <a:pt x="50535" y="78496"/>
                  </a:cubicBezTo>
                  <a:cubicBezTo>
                    <a:pt x="54551" y="75047"/>
                    <a:pt x="59729" y="72896"/>
                    <a:pt x="65433" y="72735"/>
                  </a:cubicBezTo>
                  <a:cubicBezTo>
                    <a:pt x="65663" y="72728"/>
                    <a:pt x="65893" y="72725"/>
                    <a:pt x="66122" y="72725"/>
                  </a:cubicBezTo>
                  <a:cubicBezTo>
                    <a:pt x="71562" y="72725"/>
                    <a:pt x="76593" y="74562"/>
                    <a:pt x="80627" y="77648"/>
                  </a:cubicBezTo>
                  <a:lnTo>
                    <a:pt x="80901" y="77641"/>
                  </a:lnTo>
                  <a:cubicBezTo>
                    <a:pt x="80898" y="77257"/>
                    <a:pt x="80910" y="76874"/>
                    <a:pt x="80899" y="76489"/>
                  </a:cubicBezTo>
                  <a:cubicBezTo>
                    <a:pt x="79694" y="33794"/>
                    <a:pt x="44702" y="0"/>
                    <a:pt x="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547;p50"/>
            <p:cNvSpPr/>
            <p:nvPr/>
          </p:nvSpPr>
          <p:spPr>
            <a:xfrm>
              <a:off x="3170450" y="238925"/>
              <a:ext cx="1200650" cy="2024125"/>
            </a:xfrm>
            <a:custGeom>
              <a:avLst/>
              <a:gdLst/>
              <a:ahLst/>
              <a:cxnLst/>
              <a:rect l="l" t="t" r="r" b="b"/>
              <a:pathLst>
                <a:path w="48026" h="80965" extrusionOk="0">
                  <a:moveTo>
                    <a:pt x="23314" y="0"/>
                  </a:moveTo>
                  <a:cubicBezTo>
                    <a:pt x="23314" y="0"/>
                    <a:pt x="0" y="25525"/>
                    <a:pt x="9743" y="80964"/>
                  </a:cubicBezTo>
                  <a:cubicBezTo>
                    <a:pt x="10000" y="80725"/>
                    <a:pt x="10248" y="80479"/>
                    <a:pt x="10514" y="80250"/>
                  </a:cubicBezTo>
                  <a:cubicBezTo>
                    <a:pt x="14529" y="76802"/>
                    <a:pt x="19706" y="74650"/>
                    <a:pt x="25407" y="74491"/>
                  </a:cubicBezTo>
                  <a:cubicBezTo>
                    <a:pt x="25636" y="74484"/>
                    <a:pt x="25865" y="74481"/>
                    <a:pt x="26093" y="74481"/>
                  </a:cubicBezTo>
                  <a:cubicBezTo>
                    <a:pt x="31535" y="74481"/>
                    <a:pt x="36569" y="76314"/>
                    <a:pt x="40604" y="79402"/>
                  </a:cubicBezTo>
                  <a:cubicBezTo>
                    <a:pt x="40883" y="79615"/>
                    <a:pt x="41144" y="79847"/>
                    <a:pt x="41411" y="80072"/>
                  </a:cubicBezTo>
                  <a:cubicBezTo>
                    <a:pt x="41417" y="80066"/>
                    <a:pt x="41422" y="80062"/>
                    <a:pt x="41429" y="80058"/>
                  </a:cubicBezTo>
                  <a:cubicBezTo>
                    <a:pt x="48026" y="24167"/>
                    <a:pt x="23314" y="0"/>
                    <a:pt x="23314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548;p50"/>
            <p:cNvSpPr/>
            <p:nvPr/>
          </p:nvSpPr>
          <p:spPr>
            <a:xfrm>
              <a:off x="3753275" y="238575"/>
              <a:ext cx="1261075" cy="2001825"/>
            </a:xfrm>
            <a:custGeom>
              <a:avLst/>
              <a:gdLst/>
              <a:ahLst/>
              <a:cxnLst/>
              <a:rect l="l" t="t" r="r" b="b"/>
              <a:pathLst>
                <a:path w="50443" h="80073" extrusionOk="0">
                  <a:moveTo>
                    <a:pt x="993" y="0"/>
                  </a:moveTo>
                  <a:cubicBezTo>
                    <a:pt x="663" y="0"/>
                    <a:pt x="332" y="5"/>
                    <a:pt x="1" y="14"/>
                  </a:cubicBezTo>
                  <a:cubicBezTo>
                    <a:pt x="1" y="14"/>
                    <a:pt x="24713" y="24181"/>
                    <a:pt x="18115" y="80072"/>
                  </a:cubicBezTo>
                  <a:cubicBezTo>
                    <a:pt x="18362" y="79835"/>
                    <a:pt x="18610" y="79595"/>
                    <a:pt x="18869" y="79372"/>
                  </a:cubicBezTo>
                  <a:cubicBezTo>
                    <a:pt x="22884" y="75923"/>
                    <a:pt x="28061" y="73773"/>
                    <a:pt x="33765" y="73612"/>
                  </a:cubicBezTo>
                  <a:cubicBezTo>
                    <a:pt x="33994" y="73606"/>
                    <a:pt x="34222" y="73602"/>
                    <a:pt x="34450" y="73602"/>
                  </a:cubicBezTo>
                  <a:cubicBezTo>
                    <a:pt x="39892" y="73602"/>
                    <a:pt x="44924" y="75436"/>
                    <a:pt x="48959" y="78524"/>
                  </a:cubicBezTo>
                  <a:cubicBezTo>
                    <a:pt x="49238" y="78736"/>
                    <a:pt x="49500" y="78966"/>
                    <a:pt x="49768" y="79190"/>
                  </a:cubicBezTo>
                  <a:cubicBezTo>
                    <a:pt x="49799" y="79163"/>
                    <a:pt x="49827" y="79135"/>
                    <a:pt x="49859" y="79107"/>
                  </a:cubicBezTo>
                  <a:cubicBezTo>
                    <a:pt x="50286" y="74973"/>
                    <a:pt x="50443" y="70814"/>
                    <a:pt x="50326" y="66660"/>
                  </a:cubicBezTo>
                  <a:cubicBezTo>
                    <a:pt x="49281" y="29564"/>
                    <a:pt x="27292" y="0"/>
                    <a:pt x="9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549;p50"/>
            <p:cNvSpPr/>
            <p:nvPr/>
          </p:nvSpPr>
          <p:spPr>
            <a:xfrm>
              <a:off x="2564575" y="238925"/>
              <a:ext cx="1188725" cy="2046450"/>
            </a:xfrm>
            <a:custGeom>
              <a:avLst/>
              <a:gdLst/>
              <a:ahLst/>
              <a:cxnLst/>
              <a:rect l="l" t="t" r="r" b="b"/>
              <a:pathLst>
                <a:path w="47549" h="81858" extrusionOk="0">
                  <a:moveTo>
                    <a:pt x="47549" y="0"/>
                  </a:moveTo>
                  <a:cubicBezTo>
                    <a:pt x="20814" y="754"/>
                    <a:pt x="1" y="31816"/>
                    <a:pt x="1058" y="69376"/>
                  </a:cubicBezTo>
                  <a:cubicBezTo>
                    <a:pt x="1177" y="73536"/>
                    <a:pt x="1569" y="77683"/>
                    <a:pt x="2231" y="81790"/>
                  </a:cubicBezTo>
                  <a:cubicBezTo>
                    <a:pt x="2256" y="81813"/>
                    <a:pt x="2286" y="81835"/>
                    <a:pt x="2310" y="81858"/>
                  </a:cubicBezTo>
                  <a:cubicBezTo>
                    <a:pt x="2566" y="81619"/>
                    <a:pt x="2815" y="81373"/>
                    <a:pt x="3082" y="81144"/>
                  </a:cubicBezTo>
                  <a:cubicBezTo>
                    <a:pt x="7095" y="77696"/>
                    <a:pt x="12273" y="75544"/>
                    <a:pt x="17978" y="75383"/>
                  </a:cubicBezTo>
                  <a:cubicBezTo>
                    <a:pt x="18207" y="75377"/>
                    <a:pt x="18435" y="75374"/>
                    <a:pt x="18663" y="75374"/>
                  </a:cubicBezTo>
                  <a:cubicBezTo>
                    <a:pt x="24102" y="75374"/>
                    <a:pt x="29136" y="77207"/>
                    <a:pt x="33171" y="80296"/>
                  </a:cubicBezTo>
                  <a:cubicBezTo>
                    <a:pt x="33448" y="80508"/>
                    <a:pt x="33712" y="80740"/>
                    <a:pt x="33978" y="80964"/>
                  </a:cubicBezTo>
                  <a:cubicBezTo>
                    <a:pt x="24235" y="25525"/>
                    <a:pt x="47549" y="1"/>
                    <a:pt x="47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550;p50"/>
            <p:cNvSpPr/>
            <p:nvPr/>
          </p:nvSpPr>
          <p:spPr>
            <a:xfrm>
              <a:off x="1828375" y="2276875"/>
              <a:ext cx="2087275" cy="3199300"/>
            </a:xfrm>
            <a:custGeom>
              <a:avLst/>
              <a:gdLst/>
              <a:ahLst/>
              <a:cxnLst/>
              <a:rect l="l" t="t" r="r" b="b"/>
              <a:pathLst>
                <a:path w="83491" h="127972" extrusionOk="0">
                  <a:moveTo>
                    <a:pt x="600" y="0"/>
                  </a:moveTo>
                  <a:cubicBezTo>
                    <a:pt x="503" y="0"/>
                    <a:pt x="403" y="28"/>
                    <a:pt x="315" y="84"/>
                  </a:cubicBezTo>
                  <a:cubicBezTo>
                    <a:pt x="70" y="243"/>
                    <a:pt x="1" y="570"/>
                    <a:pt x="159" y="813"/>
                  </a:cubicBezTo>
                  <a:lnTo>
                    <a:pt x="82449" y="127731"/>
                  </a:lnTo>
                  <a:cubicBezTo>
                    <a:pt x="82546" y="127881"/>
                    <a:pt x="82713" y="127972"/>
                    <a:pt x="82890" y="127972"/>
                  </a:cubicBezTo>
                  <a:cubicBezTo>
                    <a:pt x="82895" y="127972"/>
                    <a:pt x="82900" y="127972"/>
                    <a:pt x="82905" y="127972"/>
                  </a:cubicBezTo>
                  <a:cubicBezTo>
                    <a:pt x="83002" y="127969"/>
                    <a:pt x="83096" y="127939"/>
                    <a:pt x="83177" y="127888"/>
                  </a:cubicBezTo>
                  <a:cubicBezTo>
                    <a:pt x="83420" y="127730"/>
                    <a:pt x="83490" y="127404"/>
                    <a:pt x="83332" y="127159"/>
                  </a:cubicBezTo>
                  <a:lnTo>
                    <a:pt x="1042" y="240"/>
                  </a:lnTo>
                  <a:cubicBezTo>
                    <a:pt x="941" y="85"/>
                    <a:pt x="773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551;p50"/>
            <p:cNvSpPr/>
            <p:nvPr/>
          </p:nvSpPr>
          <p:spPr>
            <a:xfrm>
              <a:off x="2605425" y="2270500"/>
              <a:ext cx="1310125" cy="3205675"/>
            </a:xfrm>
            <a:custGeom>
              <a:avLst/>
              <a:gdLst/>
              <a:ahLst/>
              <a:cxnLst/>
              <a:rect l="l" t="t" r="r" b="b"/>
              <a:pathLst>
                <a:path w="52405" h="128227" extrusionOk="0">
                  <a:moveTo>
                    <a:pt x="597" y="1"/>
                  </a:moveTo>
                  <a:cubicBezTo>
                    <a:pt x="531" y="1"/>
                    <a:pt x="464" y="13"/>
                    <a:pt x="399" y="39"/>
                  </a:cubicBezTo>
                  <a:cubicBezTo>
                    <a:pt x="130" y="149"/>
                    <a:pt x="0" y="456"/>
                    <a:pt x="108" y="725"/>
                  </a:cubicBezTo>
                  <a:lnTo>
                    <a:pt x="51320" y="127897"/>
                  </a:lnTo>
                  <a:cubicBezTo>
                    <a:pt x="51400" y="128096"/>
                    <a:pt x="51593" y="128227"/>
                    <a:pt x="51807" y="128227"/>
                  </a:cubicBezTo>
                  <a:cubicBezTo>
                    <a:pt x="51812" y="128227"/>
                    <a:pt x="51818" y="128227"/>
                    <a:pt x="51823" y="128227"/>
                  </a:cubicBezTo>
                  <a:cubicBezTo>
                    <a:pt x="51886" y="128225"/>
                    <a:pt x="51947" y="128213"/>
                    <a:pt x="52005" y="128189"/>
                  </a:cubicBezTo>
                  <a:cubicBezTo>
                    <a:pt x="52275" y="128079"/>
                    <a:pt x="52404" y="127774"/>
                    <a:pt x="52298" y="127503"/>
                  </a:cubicBezTo>
                  <a:lnTo>
                    <a:pt x="1086" y="331"/>
                  </a:lnTo>
                  <a:cubicBezTo>
                    <a:pt x="1003" y="126"/>
                    <a:pt x="805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552;p50"/>
            <p:cNvSpPr/>
            <p:nvPr/>
          </p:nvSpPr>
          <p:spPr>
            <a:xfrm>
              <a:off x="3399925" y="2249800"/>
              <a:ext cx="514800" cy="3226375"/>
            </a:xfrm>
            <a:custGeom>
              <a:avLst/>
              <a:gdLst/>
              <a:ahLst/>
              <a:cxnLst/>
              <a:rect l="l" t="t" r="r" b="b"/>
              <a:pathLst>
                <a:path w="20592" h="129055" extrusionOk="0">
                  <a:moveTo>
                    <a:pt x="574" y="1"/>
                  </a:moveTo>
                  <a:cubicBezTo>
                    <a:pt x="545" y="1"/>
                    <a:pt x="515" y="3"/>
                    <a:pt x="485" y="8"/>
                  </a:cubicBezTo>
                  <a:cubicBezTo>
                    <a:pt x="198" y="53"/>
                    <a:pt x="1" y="321"/>
                    <a:pt x="45" y="608"/>
                  </a:cubicBezTo>
                  <a:lnTo>
                    <a:pt x="19507" y="128607"/>
                  </a:lnTo>
                  <a:cubicBezTo>
                    <a:pt x="19547" y="128866"/>
                    <a:pt x="19770" y="129055"/>
                    <a:pt x="20031" y="129055"/>
                  </a:cubicBezTo>
                  <a:cubicBezTo>
                    <a:pt x="20034" y="129055"/>
                    <a:pt x="20038" y="129055"/>
                    <a:pt x="20042" y="129055"/>
                  </a:cubicBezTo>
                  <a:cubicBezTo>
                    <a:pt x="20065" y="129055"/>
                    <a:pt x="20086" y="129052"/>
                    <a:pt x="20109" y="129048"/>
                  </a:cubicBezTo>
                  <a:cubicBezTo>
                    <a:pt x="20396" y="129003"/>
                    <a:pt x="20592" y="128735"/>
                    <a:pt x="20550" y="128449"/>
                  </a:cubicBezTo>
                  <a:lnTo>
                    <a:pt x="1085" y="451"/>
                  </a:lnTo>
                  <a:cubicBezTo>
                    <a:pt x="1046" y="192"/>
                    <a:pt x="832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553;p50"/>
            <p:cNvSpPr/>
            <p:nvPr/>
          </p:nvSpPr>
          <p:spPr>
            <a:xfrm>
              <a:off x="3885950" y="2165950"/>
              <a:ext cx="1905300" cy="3310200"/>
            </a:xfrm>
            <a:custGeom>
              <a:avLst/>
              <a:gdLst/>
              <a:ahLst/>
              <a:cxnLst/>
              <a:rect l="l" t="t" r="r" b="b"/>
              <a:pathLst>
                <a:path w="76212" h="132408" extrusionOk="0">
                  <a:moveTo>
                    <a:pt x="75610" y="1"/>
                  </a:moveTo>
                  <a:cubicBezTo>
                    <a:pt x="75427" y="1"/>
                    <a:pt x="75249" y="95"/>
                    <a:pt x="75151" y="266"/>
                  </a:cubicBezTo>
                  <a:lnTo>
                    <a:pt x="143" y="131620"/>
                  </a:lnTo>
                  <a:cubicBezTo>
                    <a:pt x="0" y="131873"/>
                    <a:pt x="88" y="132194"/>
                    <a:pt x="340" y="132338"/>
                  </a:cubicBezTo>
                  <a:cubicBezTo>
                    <a:pt x="420" y="132383"/>
                    <a:pt x="510" y="132407"/>
                    <a:pt x="602" y="132407"/>
                  </a:cubicBezTo>
                  <a:cubicBezTo>
                    <a:pt x="607" y="132407"/>
                    <a:pt x="612" y="132407"/>
                    <a:pt x="617" y="132407"/>
                  </a:cubicBezTo>
                  <a:cubicBezTo>
                    <a:pt x="799" y="132403"/>
                    <a:pt x="967" y="132303"/>
                    <a:pt x="1058" y="132145"/>
                  </a:cubicBezTo>
                  <a:lnTo>
                    <a:pt x="76068" y="789"/>
                  </a:lnTo>
                  <a:cubicBezTo>
                    <a:pt x="76212" y="536"/>
                    <a:pt x="76124" y="214"/>
                    <a:pt x="75871" y="70"/>
                  </a:cubicBezTo>
                  <a:cubicBezTo>
                    <a:pt x="75788" y="23"/>
                    <a:pt x="75698" y="1"/>
                    <a:pt x="75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554;p50"/>
            <p:cNvSpPr/>
            <p:nvPr/>
          </p:nvSpPr>
          <p:spPr>
            <a:xfrm>
              <a:off x="3886175" y="2203400"/>
              <a:ext cx="1128675" cy="3272750"/>
            </a:xfrm>
            <a:custGeom>
              <a:avLst/>
              <a:gdLst/>
              <a:ahLst/>
              <a:cxnLst/>
              <a:rect l="l" t="t" r="r" b="b"/>
              <a:pathLst>
                <a:path w="45147" h="130910" extrusionOk="0">
                  <a:moveTo>
                    <a:pt x="44556" y="0"/>
                  </a:moveTo>
                  <a:cubicBezTo>
                    <a:pt x="44336" y="0"/>
                    <a:pt x="44131" y="138"/>
                    <a:pt x="44057" y="358"/>
                  </a:cubicBezTo>
                  <a:lnTo>
                    <a:pt x="94" y="130214"/>
                  </a:lnTo>
                  <a:cubicBezTo>
                    <a:pt x="1" y="130489"/>
                    <a:pt x="147" y="130788"/>
                    <a:pt x="423" y="130882"/>
                  </a:cubicBezTo>
                  <a:cubicBezTo>
                    <a:pt x="475" y="130900"/>
                    <a:pt x="530" y="130910"/>
                    <a:pt x="587" y="130910"/>
                  </a:cubicBezTo>
                  <a:cubicBezTo>
                    <a:pt x="594" y="130910"/>
                    <a:pt x="601" y="130910"/>
                    <a:pt x="608" y="130909"/>
                  </a:cubicBezTo>
                  <a:cubicBezTo>
                    <a:pt x="828" y="130904"/>
                    <a:pt x="1020" y="130762"/>
                    <a:pt x="1092" y="130554"/>
                  </a:cubicBezTo>
                  <a:lnTo>
                    <a:pt x="45054" y="697"/>
                  </a:lnTo>
                  <a:cubicBezTo>
                    <a:pt x="45147" y="422"/>
                    <a:pt x="45000" y="123"/>
                    <a:pt x="44725" y="28"/>
                  </a:cubicBezTo>
                  <a:cubicBezTo>
                    <a:pt x="44669" y="9"/>
                    <a:pt x="44612" y="0"/>
                    <a:pt x="4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555;p50"/>
            <p:cNvSpPr/>
            <p:nvPr/>
          </p:nvSpPr>
          <p:spPr>
            <a:xfrm>
              <a:off x="3887150" y="2227450"/>
              <a:ext cx="333100" cy="3248700"/>
            </a:xfrm>
            <a:custGeom>
              <a:avLst/>
              <a:gdLst/>
              <a:ahLst/>
              <a:cxnLst/>
              <a:rect l="l" t="t" r="r" b="b"/>
              <a:pathLst>
                <a:path w="13324" h="129948" extrusionOk="0">
                  <a:moveTo>
                    <a:pt x="12759" y="1"/>
                  </a:moveTo>
                  <a:cubicBezTo>
                    <a:pt x="12487" y="1"/>
                    <a:pt x="12274" y="210"/>
                    <a:pt x="12247" y="481"/>
                  </a:cubicBezTo>
                  <a:lnTo>
                    <a:pt x="29" y="129371"/>
                  </a:lnTo>
                  <a:cubicBezTo>
                    <a:pt x="1" y="129661"/>
                    <a:pt x="213" y="129919"/>
                    <a:pt x="504" y="129946"/>
                  </a:cubicBezTo>
                  <a:cubicBezTo>
                    <a:pt x="519" y="129947"/>
                    <a:pt x="534" y="129948"/>
                    <a:pt x="550" y="129948"/>
                  </a:cubicBezTo>
                  <a:cubicBezTo>
                    <a:pt x="556" y="129948"/>
                    <a:pt x="562" y="129948"/>
                    <a:pt x="569" y="129947"/>
                  </a:cubicBezTo>
                  <a:cubicBezTo>
                    <a:pt x="834" y="129940"/>
                    <a:pt x="1052" y="129736"/>
                    <a:pt x="1077" y="129471"/>
                  </a:cubicBezTo>
                  <a:lnTo>
                    <a:pt x="13295" y="579"/>
                  </a:lnTo>
                  <a:cubicBezTo>
                    <a:pt x="13324" y="290"/>
                    <a:pt x="13111" y="33"/>
                    <a:pt x="12822" y="5"/>
                  </a:cubicBezTo>
                  <a:cubicBezTo>
                    <a:pt x="12801" y="2"/>
                    <a:pt x="12780" y="1"/>
                    <a:pt x="12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556;p50"/>
            <p:cNvSpPr/>
            <p:nvPr/>
          </p:nvSpPr>
          <p:spPr>
            <a:xfrm>
              <a:off x="4025700" y="277375"/>
              <a:ext cx="1539925" cy="1943475"/>
            </a:xfrm>
            <a:custGeom>
              <a:avLst/>
              <a:gdLst/>
              <a:ahLst/>
              <a:cxnLst/>
              <a:rect l="l" t="t" r="r" b="b"/>
              <a:pathLst>
                <a:path w="61597" h="77739" extrusionOk="0">
                  <a:moveTo>
                    <a:pt x="1" y="0"/>
                  </a:moveTo>
                  <a:cubicBezTo>
                    <a:pt x="46714" y="19191"/>
                    <a:pt x="39473" y="77738"/>
                    <a:pt x="39473" y="77738"/>
                  </a:cubicBezTo>
                  <a:cubicBezTo>
                    <a:pt x="45137" y="72176"/>
                    <a:pt x="53494" y="71495"/>
                    <a:pt x="57252" y="71495"/>
                  </a:cubicBezTo>
                  <a:cubicBezTo>
                    <a:pt x="58473" y="71495"/>
                    <a:pt x="59208" y="71567"/>
                    <a:pt x="59208" y="71567"/>
                  </a:cubicBezTo>
                  <a:cubicBezTo>
                    <a:pt x="47668" y="66811"/>
                    <a:pt x="52018" y="58509"/>
                    <a:pt x="52018" y="58509"/>
                  </a:cubicBezTo>
                  <a:cubicBezTo>
                    <a:pt x="61596" y="44564"/>
                    <a:pt x="47815" y="37710"/>
                    <a:pt x="47815" y="37710"/>
                  </a:cubicBezTo>
                  <a:cubicBezTo>
                    <a:pt x="47815" y="37710"/>
                    <a:pt x="37805" y="32263"/>
                    <a:pt x="28435" y="18493"/>
                  </a:cubicBezTo>
                  <a:cubicBezTo>
                    <a:pt x="19064" y="47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557;p50"/>
            <p:cNvSpPr/>
            <p:nvPr/>
          </p:nvSpPr>
          <p:spPr>
            <a:xfrm>
              <a:off x="2814750" y="255550"/>
              <a:ext cx="920825" cy="1975300"/>
            </a:xfrm>
            <a:custGeom>
              <a:avLst/>
              <a:gdLst/>
              <a:ahLst/>
              <a:cxnLst/>
              <a:rect l="l" t="t" r="r" b="b"/>
              <a:pathLst>
                <a:path w="36833" h="79012" extrusionOk="0">
                  <a:moveTo>
                    <a:pt x="36795" y="1"/>
                  </a:moveTo>
                  <a:cubicBezTo>
                    <a:pt x="36778" y="1"/>
                    <a:pt x="36613" y="28"/>
                    <a:pt x="36166" y="108"/>
                  </a:cubicBezTo>
                  <a:cubicBezTo>
                    <a:pt x="33016" y="667"/>
                    <a:pt x="12810" y="21382"/>
                    <a:pt x="15165" y="42084"/>
                  </a:cubicBezTo>
                  <a:cubicBezTo>
                    <a:pt x="17663" y="64039"/>
                    <a:pt x="7107" y="67113"/>
                    <a:pt x="7107" y="67113"/>
                  </a:cubicBezTo>
                  <a:cubicBezTo>
                    <a:pt x="7107" y="67113"/>
                    <a:pt x="1" y="69939"/>
                    <a:pt x="1322" y="75312"/>
                  </a:cubicBezTo>
                  <a:cubicBezTo>
                    <a:pt x="1322" y="75312"/>
                    <a:pt x="4569" y="74359"/>
                    <a:pt x="8945" y="74359"/>
                  </a:cubicBezTo>
                  <a:cubicBezTo>
                    <a:pt x="13280" y="74359"/>
                    <a:pt x="18722" y="75293"/>
                    <a:pt x="23217" y="79012"/>
                  </a:cubicBezTo>
                  <a:cubicBezTo>
                    <a:pt x="23217" y="79012"/>
                    <a:pt x="23217" y="79012"/>
                    <a:pt x="23217" y="79012"/>
                  </a:cubicBezTo>
                  <a:cubicBezTo>
                    <a:pt x="23440" y="79012"/>
                    <a:pt x="13871" y="28725"/>
                    <a:pt x="36196" y="141"/>
                  </a:cubicBezTo>
                  <a:cubicBezTo>
                    <a:pt x="36210" y="124"/>
                    <a:pt x="36832" y="1"/>
                    <a:pt x="367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558;p50"/>
            <p:cNvSpPr/>
            <p:nvPr/>
          </p:nvSpPr>
          <p:spPr>
            <a:xfrm>
              <a:off x="3782825" y="249500"/>
              <a:ext cx="1238400" cy="1954625"/>
            </a:xfrm>
            <a:custGeom>
              <a:avLst/>
              <a:gdLst/>
              <a:ahLst/>
              <a:cxnLst/>
              <a:rect l="l" t="t" r="r" b="b"/>
              <a:pathLst>
                <a:path w="49536" h="78185" extrusionOk="0">
                  <a:moveTo>
                    <a:pt x="956" y="0"/>
                  </a:moveTo>
                  <a:cubicBezTo>
                    <a:pt x="407" y="0"/>
                    <a:pt x="76" y="39"/>
                    <a:pt x="1" y="89"/>
                  </a:cubicBezTo>
                  <a:cubicBezTo>
                    <a:pt x="24132" y="6693"/>
                    <a:pt x="21417" y="13862"/>
                    <a:pt x="21417" y="13862"/>
                  </a:cubicBezTo>
                  <a:cubicBezTo>
                    <a:pt x="21417" y="13862"/>
                    <a:pt x="16911" y="25370"/>
                    <a:pt x="27957" y="31834"/>
                  </a:cubicBezTo>
                  <a:cubicBezTo>
                    <a:pt x="39002" y="38299"/>
                    <a:pt x="32453" y="51193"/>
                    <a:pt x="32453" y="51193"/>
                  </a:cubicBezTo>
                  <a:cubicBezTo>
                    <a:pt x="32453" y="51193"/>
                    <a:pt x="23410" y="72695"/>
                    <a:pt x="31848" y="72695"/>
                  </a:cubicBezTo>
                  <a:cubicBezTo>
                    <a:pt x="32075" y="72695"/>
                    <a:pt x="32315" y="72680"/>
                    <a:pt x="32568" y="72648"/>
                  </a:cubicBezTo>
                  <a:cubicBezTo>
                    <a:pt x="33368" y="72546"/>
                    <a:pt x="34148" y="72500"/>
                    <a:pt x="34905" y="72500"/>
                  </a:cubicBezTo>
                  <a:cubicBezTo>
                    <a:pt x="43274" y="72500"/>
                    <a:pt x="48859" y="78184"/>
                    <a:pt x="48859" y="78184"/>
                  </a:cubicBezTo>
                  <a:cubicBezTo>
                    <a:pt x="49536" y="6267"/>
                    <a:pt x="7886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559;p50"/>
            <p:cNvSpPr/>
            <p:nvPr/>
          </p:nvSpPr>
          <p:spPr>
            <a:xfrm>
              <a:off x="1717825" y="257425"/>
              <a:ext cx="1815025" cy="2032625"/>
            </a:xfrm>
            <a:custGeom>
              <a:avLst/>
              <a:gdLst/>
              <a:ahLst/>
              <a:cxnLst/>
              <a:rect l="l" t="t" r="r" b="b"/>
              <a:pathLst>
                <a:path w="72601" h="81305" extrusionOk="0">
                  <a:moveTo>
                    <a:pt x="72600" y="0"/>
                  </a:moveTo>
                  <a:lnTo>
                    <a:pt x="72600" y="0"/>
                  </a:lnTo>
                  <a:cubicBezTo>
                    <a:pt x="1" y="9112"/>
                    <a:pt x="3628" y="80669"/>
                    <a:pt x="5023" y="81305"/>
                  </a:cubicBezTo>
                  <a:lnTo>
                    <a:pt x="5023" y="81305"/>
                  </a:lnTo>
                  <a:cubicBezTo>
                    <a:pt x="13366" y="69595"/>
                    <a:pt x="12105" y="58071"/>
                    <a:pt x="13456" y="49127"/>
                  </a:cubicBezTo>
                  <a:cubicBezTo>
                    <a:pt x="14809" y="40182"/>
                    <a:pt x="25165" y="33462"/>
                    <a:pt x="32087" y="31567"/>
                  </a:cubicBezTo>
                  <a:cubicBezTo>
                    <a:pt x="39008" y="29671"/>
                    <a:pt x="41611" y="14210"/>
                    <a:pt x="41611" y="14210"/>
                  </a:cubicBezTo>
                  <a:cubicBezTo>
                    <a:pt x="44836" y="7918"/>
                    <a:pt x="72600" y="0"/>
                    <a:pt x="72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560;p50"/>
            <p:cNvSpPr/>
            <p:nvPr/>
          </p:nvSpPr>
          <p:spPr>
            <a:xfrm>
              <a:off x="3158000" y="252050"/>
              <a:ext cx="698725" cy="1983125"/>
            </a:xfrm>
            <a:custGeom>
              <a:avLst/>
              <a:gdLst/>
              <a:ahLst/>
              <a:cxnLst/>
              <a:rect l="l" t="t" r="r" b="b"/>
              <a:pathLst>
                <a:path w="27949" h="79325" extrusionOk="0">
                  <a:moveTo>
                    <a:pt x="23827" y="0"/>
                  </a:moveTo>
                  <a:lnTo>
                    <a:pt x="23827" y="0"/>
                  </a:lnTo>
                  <a:cubicBezTo>
                    <a:pt x="0" y="32108"/>
                    <a:pt x="10671" y="79325"/>
                    <a:pt x="10671" y="79325"/>
                  </a:cubicBezTo>
                  <a:cubicBezTo>
                    <a:pt x="17576" y="73901"/>
                    <a:pt x="24246" y="73415"/>
                    <a:pt x="26416" y="73415"/>
                  </a:cubicBezTo>
                  <a:cubicBezTo>
                    <a:pt x="26890" y="73415"/>
                    <a:pt x="27149" y="73438"/>
                    <a:pt x="27149" y="73438"/>
                  </a:cubicBezTo>
                  <a:cubicBezTo>
                    <a:pt x="15821" y="70147"/>
                    <a:pt x="19490" y="64594"/>
                    <a:pt x="19490" y="64594"/>
                  </a:cubicBezTo>
                  <a:cubicBezTo>
                    <a:pt x="19490" y="64594"/>
                    <a:pt x="27948" y="48394"/>
                    <a:pt x="17106" y="40800"/>
                  </a:cubicBezTo>
                  <a:cubicBezTo>
                    <a:pt x="5868" y="32930"/>
                    <a:pt x="23826" y="2"/>
                    <a:pt x="23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Google Shape;586;p50"/>
          <p:cNvGrpSpPr/>
          <p:nvPr/>
        </p:nvGrpSpPr>
        <p:grpSpPr>
          <a:xfrm>
            <a:off x="7412163" y="4179293"/>
            <a:ext cx="1029285" cy="960920"/>
            <a:chOff x="1717825" y="238125"/>
            <a:chExt cx="4073425" cy="5238050"/>
          </a:xfrm>
        </p:grpSpPr>
        <p:sp>
          <p:nvSpPr>
            <p:cNvPr id="113" name="Google Shape;587;p50"/>
            <p:cNvSpPr/>
            <p:nvPr/>
          </p:nvSpPr>
          <p:spPr>
            <a:xfrm>
              <a:off x="1811175" y="238925"/>
              <a:ext cx="1942125" cy="2051125"/>
            </a:xfrm>
            <a:custGeom>
              <a:avLst/>
              <a:gdLst/>
              <a:ahLst/>
              <a:cxnLst/>
              <a:rect l="l" t="t" r="r" b="b"/>
              <a:pathLst>
                <a:path w="77685" h="82045" extrusionOk="0">
                  <a:moveTo>
                    <a:pt x="77685" y="0"/>
                  </a:moveTo>
                  <a:cubicBezTo>
                    <a:pt x="34234" y="1224"/>
                    <a:pt x="1" y="37443"/>
                    <a:pt x="1226" y="80895"/>
                  </a:cubicBezTo>
                  <a:cubicBezTo>
                    <a:pt x="1237" y="81281"/>
                    <a:pt x="1270" y="81662"/>
                    <a:pt x="1289" y="82045"/>
                  </a:cubicBezTo>
                  <a:lnTo>
                    <a:pt x="1548" y="82037"/>
                  </a:lnTo>
                  <a:cubicBezTo>
                    <a:pt x="5565" y="78588"/>
                    <a:pt x="10739" y="76437"/>
                    <a:pt x="16443" y="76277"/>
                  </a:cubicBezTo>
                  <a:cubicBezTo>
                    <a:pt x="16672" y="76271"/>
                    <a:pt x="16901" y="76267"/>
                    <a:pt x="17129" y="76267"/>
                  </a:cubicBezTo>
                  <a:cubicBezTo>
                    <a:pt x="22570" y="76267"/>
                    <a:pt x="27605" y="78101"/>
                    <a:pt x="31639" y="81189"/>
                  </a:cubicBezTo>
                  <a:cubicBezTo>
                    <a:pt x="31889" y="81381"/>
                    <a:pt x="32126" y="81588"/>
                    <a:pt x="32367" y="81790"/>
                  </a:cubicBezTo>
                  <a:cubicBezTo>
                    <a:pt x="31705" y="77682"/>
                    <a:pt x="31313" y="73536"/>
                    <a:pt x="31194" y="69376"/>
                  </a:cubicBezTo>
                  <a:cubicBezTo>
                    <a:pt x="30137" y="31816"/>
                    <a:pt x="50950" y="754"/>
                    <a:pt x="77685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588;p50"/>
            <p:cNvSpPr/>
            <p:nvPr/>
          </p:nvSpPr>
          <p:spPr>
            <a:xfrm>
              <a:off x="3753275" y="238125"/>
              <a:ext cx="2022750" cy="1978125"/>
            </a:xfrm>
            <a:custGeom>
              <a:avLst/>
              <a:gdLst/>
              <a:ahLst/>
              <a:cxnLst/>
              <a:rect l="l" t="t" r="r" b="b"/>
              <a:pathLst>
                <a:path w="80910" h="79125" extrusionOk="0">
                  <a:moveTo>
                    <a:pt x="2265" y="0"/>
                  </a:moveTo>
                  <a:cubicBezTo>
                    <a:pt x="1513" y="0"/>
                    <a:pt x="758" y="11"/>
                    <a:pt x="1" y="32"/>
                  </a:cubicBezTo>
                  <a:cubicBezTo>
                    <a:pt x="332" y="23"/>
                    <a:pt x="663" y="18"/>
                    <a:pt x="993" y="18"/>
                  </a:cubicBezTo>
                  <a:cubicBezTo>
                    <a:pt x="27292" y="18"/>
                    <a:pt x="49281" y="29582"/>
                    <a:pt x="50326" y="66678"/>
                  </a:cubicBezTo>
                  <a:cubicBezTo>
                    <a:pt x="50443" y="70832"/>
                    <a:pt x="50286" y="74991"/>
                    <a:pt x="49859" y="79125"/>
                  </a:cubicBezTo>
                  <a:cubicBezTo>
                    <a:pt x="50080" y="78912"/>
                    <a:pt x="50302" y="78699"/>
                    <a:pt x="50535" y="78496"/>
                  </a:cubicBezTo>
                  <a:cubicBezTo>
                    <a:pt x="54551" y="75047"/>
                    <a:pt x="59729" y="72896"/>
                    <a:pt x="65433" y="72735"/>
                  </a:cubicBezTo>
                  <a:cubicBezTo>
                    <a:pt x="65663" y="72728"/>
                    <a:pt x="65893" y="72725"/>
                    <a:pt x="66122" y="72725"/>
                  </a:cubicBezTo>
                  <a:cubicBezTo>
                    <a:pt x="71562" y="72725"/>
                    <a:pt x="76593" y="74562"/>
                    <a:pt x="80627" y="77648"/>
                  </a:cubicBezTo>
                  <a:lnTo>
                    <a:pt x="80901" y="77641"/>
                  </a:lnTo>
                  <a:cubicBezTo>
                    <a:pt x="80898" y="77257"/>
                    <a:pt x="80910" y="76874"/>
                    <a:pt x="80899" y="76489"/>
                  </a:cubicBezTo>
                  <a:cubicBezTo>
                    <a:pt x="79694" y="33794"/>
                    <a:pt x="44702" y="0"/>
                    <a:pt x="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589;p50"/>
            <p:cNvSpPr/>
            <p:nvPr/>
          </p:nvSpPr>
          <p:spPr>
            <a:xfrm>
              <a:off x="3170450" y="238925"/>
              <a:ext cx="1200650" cy="2024125"/>
            </a:xfrm>
            <a:custGeom>
              <a:avLst/>
              <a:gdLst/>
              <a:ahLst/>
              <a:cxnLst/>
              <a:rect l="l" t="t" r="r" b="b"/>
              <a:pathLst>
                <a:path w="48026" h="80965" extrusionOk="0">
                  <a:moveTo>
                    <a:pt x="23314" y="0"/>
                  </a:moveTo>
                  <a:cubicBezTo>
                    <a:pt x="23314" y="0"/>
                    <a:pt x="0" y="25525"/>
                    <a:pt x="9743" y="80964"/>
                  </a:cubicBezTo>
                  <a:cubicBezTo>
                    <a:pt x="10000" y="80725"/>
                    <a:pt x="10248" y="80479"/>
                    <a:pt x="10514" y="80250"/>
                  </a:cubicBezTo>
                  <a:cubicBezTo>
                    <a:pt x="14529" y="76802"/>
                    <a:pt x="19706" y="74650"/>
                    <a:pt x="25407" y="74491"/>
                  </a:cubicBezTo>
                  <a:cubicBezTo>
                    <a:pt x="25636" y="74484"/>
                    <a:pt x="25865" y="74481"/>
                    <a:pt x="26093" y="74481"/>
                  </a:cubicBezTo>
                  <a:cubicBezTo>
                    <a:pt x="31535" y="74481"/>
                    <a:pt x="36569" y="76314"/>
                    <a:pt x="40604" y="79402"/>
                  </a:cubicBezTo>
                  <a:cubicBezTo>
                    <a:pt x="40883" y="79615"/>
                    <a:pt x="41144" y="79847"/>
                    <a:pt x="41411" y="80072"/>
                  </a:cubicBezTo>
                  <a:cubicBezTo>
                    <a:pt x="41417" y="80066"/>
                    <a:pt x="41422" y="80062"/>
                    <a:pt x="41429" y="80058"/>
                  </a:cubicBezTo>
                  <a:cubicBezTo>
                    <a:pt x="48026" y="24167"/>
                    <a:pt x="23314" y="0"/>
                    <a:pt x="23314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590;p50"/>
            <p:cNvSpPr/>
            <p:nvPr/>
          </p:nvSpPr>
          <p:spPr>
            <a:xfrm>
              <a:off x="3753275" y="238575"/>
              <a:ext cx="1261075" cy="2001825"/>
            </a:xfrm>
            <a:custGeom>
              <a:avLst/>
              <a:gdLst/>
              <a:ahLst/>
              <a:cxnLst/>
              <a:rect l="l" t="t" r="r" b="b"/>
              <a:pathLst>
                <a:path w="50443" h="80073" extrusionOk="0">
                  <a:moveTo>
                    <a:pt x="993" y="0"/>
                  </a:moveTo>
                  <a:cubicBezTo>
                    <a:pt x="663" y="0"/>
                    <a:pt x="332" y="5"/>
                    <a:pt x="1" y="14"/>
                  </a:cubicBezTo>
                  <a:cubicBezTo>
                    <a:pt x="1" y="14"/>
                    <a:pt x="24713" y="24181"/>
                    <a:pt x="18115" y="80072"/>
                  </a:cubicBezTo>
                  <a:cubicBezTo>
                    <a:pt x="18362" y="79835"/>
                    <a:pt x="18610" y="79595"/>
                    <a:pt x="18869" y="79372"/>
                  </a:cubicBezTo>
                  <a:cubicBezTo>
                    <a:pt x="22884" y="75923"/>
                    <a:pt x="28061" y="73773"/>
                    <a:pt x="33765" y="73612"/>
                  </a:cubicBezTo>
                  <a:cubicBezTo>
                    <a:pt x="33994" y="73606"/>
                    <a:pt x="34222" y="73602"/>
                    <a:pt x="34450" y="73602"/>
                  </a:cubicBezTo>
                  <a:cubicBezTo>
                    <a:pt x="39892" y="73602"/>
                    <a:pt x="44924" y="75436"/>
                    <a:pt x="48959" y="78524"/>
                  </a:cubicBezTo>
                  <a:cubicBezTo>
                    <a:pt x="49238" y="78736"/>
                    <a:pt x="49500" y="78966"/>
                    <a:pt x="49768" y="79190"/>
                  </a:cubicBezTo>
                  <a:cubicBezTo>
                    <a:pt x="49799" y="79163"/>
                    <a:pt x="49827" y="79135"/>
                    <a:pt x="49859" y="79107"/>
                  </a:cubicBezTo>
                  <a:cubicBezTo>
                    <a:pt x="50286" y="74973"/>
                    <a:pt x="50443" y="70814"/>
                    <a:pt x="50326" y="66660"/>
                  </a:cubicBezTo>
                  <a:cubicBezTo>
                    <a:pt x="49281" y="29564"/>
                    <a:pt x="27292" y="0"/>
                    <a:pt x="9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591;p50"/>
            <p:cNvSpPr/>
            <p:nvPr/>
          </p:nvSpPr>
          <p:spPr>
            <a:xfrm>
              <a:off x="2564575" y="238925"/>
              <a:ext cx="1188725" cy="2046450"/>
            </a:xfrm>
            <a:custGeom>
              <a:avLst/>
              <a:gdLst/>
              <a:ahLst/>
              <a:cxnLst/>
              <a:rect l="l" t="t" r="r" b="b"/>
              <a:pathLst>
                <a:path w="47549" h="81858" extrusionOk="0">
                  <a:moveTo>
                    <a:pt x="47549" y="0"/>
                  </a:moveTo>
                  <a:cubicBezTo>
                    <a:pt x="20814" y="754"/>
                    <a:pt x="1" y="31816"/>
                    <a:pt x="1058" y="69376"/>
                  </a:cubicBezTo>
                  <a:cubicBezTo>
                    <a:pt x="1177" y="73536"/>
                    <a:pt x="1569" y="77683"/>
                    <a:pt x="2231" y="81790"/>
                  </a:cubicBezTo>
                  <a:cubicBezTo>
                    <a:pt x="2256" y="81813"/>
                    <a:pt x="2286" y="81835"/>
                    <a:pt x="2310" y="81858"/>
                  </a:cubicBezTo>
                  <a:cubicBezTo>
                    <a:pt x="2566" y="81619"/>
                    <a:pt x="2815" y="81373"/>
                    <a:pt x="3082" y="81144"/>
                  </a:cubicBezTo>
                  <a:cubicBezTo>
                    <a:pt x="7095" y="77696"/>
                    <a:pt x="12273" y="75544"/>
                    <a:pt x="17978" y="75383"/>
                  </a:cubicBezTo>
                  <a:cubicBezTo>
                    <a:pt x="18207" y="75377"/>
                    <a:pt x="18435" y="75374"/>
                    <a:pt x="18663" y="75374"/>
                  </a:cubicBezTo>
                  <a:cubicBezTo>
                    <a:pt x="24102" y="75374"/>
                    <a:pt x="29136" y="77207"/>
                    <a:pt x="33171" y="80296"/>
                  </a:cubicBezTo>
                  <a:cubicBezTo>
                    <a:pt x="33448" y="80508"/>
                    <a:pt x="33712" y="80740"/>
                    <a:pt x="33978" y="80964"/>
                  </a:cubicBezTo>
                  <a:cubicBezTo>
                    <a:pt x="24235" y="25525"/>
                    <a:pt x="47549" y="1"/>
                    <a:pt x="47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592;p50"/>
            <p:cNvSpPr/>
            <p:nvPr/>
          </p:nvSpPr>
          <p:spPr>
            <a:xfrm>
              <a:off x="1828375" y="2276875"/>
              <a:ext cx="2087275" cy="3199300"/>
            </a:xfrm>
            <a:custGeom>
              <a:avLst/>
              <a:gdLst/>
              <a:ahLst/>
              <a:cxnLst/>
              <a:rect l="l" t="t" r="r" b="b"/>
              <a:pathLst>
                <a:path w="83491" h="127972" extrusionOk="0">
                  <a:moveTo>
                    <a:pt x="600" y="0"/>
                  </a:moveTo>
                  <a:cubicBezTo>
                    <a:pt x="503" y="0"/>
                    <a:pt x="403" y="28"/>
                    <a:pt x="315" y="84"/>
                  </a:cubicBezTo>
                  <a:cubicBezTo>
                    <a:pt x="70" y="243"/>
                    <a:pt x="1" y="570"/>
                    <a:pt x="159" y="813"/>
                  </a:cubicBezTo>
                  <a:lnTo>
                    <a:pt x="82449" y="127731"/>
                  </a:lnTo>
                  <a:cubicBezTo>
                    <a:pt x="82546" y="127881"/>
                    <a:pt x="82713" y="127972"/>
                    <a:pt x="82890" y="127972"/>
                  </a:cubicBezTo>
                  <a:cubicBezTo>
                    <a:pt x="82895" y="127972"/>
                    <a:pt x="82900" y="127972"/>
                    <a:pt x="82905" y="127972"/>
                  </a:cubicBezTo>
                  <a:cubicBezTo>
                    <a:pt x="83002" y="127969"/>
                    <a:pt x="83096" y="127939"/>
                    <a:pt x="83177" y="127888"/>
                  </a:cubicBezTo>
                  <a:cubicBezTo>
                    <a:pt x="83420" y="127730"/>
                    <a:pt x="83490" y="127404"/>
                    <a:pt x="83332" y="127159"/>
                  </a:cubicBezTo>
                  <a:lnTo>
                    <a:pt x="1042" y="240"/>
                  </a:lnTo>
                  <a:cubicBezTo>
                    <a:pt x="941" y="85"/>
                    <a:pt x="773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593;p50"/>
            <p:cNvSpPr/>
            <p:nvPr/>
          </p:nvSpPr>
          <p:spPr>
            <a:xfrm>
              <a:off x="2605425" y="2270500"/>
              <a:ext cx="1310125" cy="3205675"/>
            </a:xfrm>
            <a:custGeom>
              <a:avLst/>
              <a:gdLst/>
              <a:ahLst/>
              <a:cxnLst/>
              <a:rect l="l" t="t" r="r" b="b"/>
              <a:pathLst>
                <a:path w="52405" h="128227" extrusionOk="0">
                  <a:moveTo>
                    <a:pt x="597" y="1"/>
                  </a:moveTo>
                  <a:cubicBezTo>
                    <a:pt x="531" y="1"/>
                    <a:pt x="464" y="13"/>
                    <a:pt x="399" y="39"/>
                  </a:cubicBezTo>
                  <a:cubicBezTo>
                    <a:pt x="130" y="149"/>
                    <a:pt x="0" y="456"/>
                    <a:pt x="108" y="725"/>
                  </a:cubicBezTo>
                  <a:lnTo>
                    <a:pt x="51320" y="127897"/>
                  </a:lnTo>
                  <a:cubicBezTo>
                    <a:pt x="51400" y="128096"/>
                    <a:pt x="51593" y="128227"/>
                    <a:pt x="51807" y="128227"/>
                  </a:cubicBezTo>
                  <a:cubicBezTo>
                    <a:pt x="51812" y="128227"/>
                    <a:pt x="51818" y="128227"/>
                    <a:pt x="51823" y="128227"/>
                  </a:cubicBezTo>
                  <a:cubicBezTo>
                    <a:pt x="51886" y="128225"/>
                    <a:pt x="51947" y="128213"/>
                    <a:pt x="52005" y="128189"/>
                  </a:cubicBezTo>
                  <a:cubicBezTo>
                    <a:pt x="52275" y="128079"/>
                    <a:pt x="52404" y="127774"/>
                    <a:pt x="52298" y="127503"/>
                  </a:cubicBezTo>
                  <a:lnTo>
                    <a:pt x="1086" y="331"/>
                  </a:lnTo>
                  <a:cubicBezTo>
                    <a:pt x="1003" y="126"/>
                    <a:pt x="805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594;p50"/>
            <p:cNvSpPr/>
            <p:nvPr/>
          </p:nvSpPr>
          <p:spPr>
            <a:xfrm>
              <a:off x="3399925" y="2249800"/>
              <a:ext cx="514800" cy="3226375"/>
            </a:xfrm>
            <a:custGeom>
              <a:avLst/>
              <a:gdLst/>
              <a:ahLst/>
              <a:cxnLst/>
              <a:rect l="l" t="t" r="r" b="b"/>
              <a:pathLst>
                <a:path w="20592" h="129055" extrusionOk="0">
                  <a:moveTo>
                    <a:pt x="574" y="1"/>
                  </a:moveTo>
                  <a:cubicBezTo>
                    <a:pt x="545" y="1"/>
                    <a:pt x="515" y="3"/>
                    <a:pt x="485" y="8"/>
                  </a:cubicBezTo>
                  <a:cubicBezTo>
                    <a:pt x="198" y="53"/>
                    <a:pt x="1" y="321"/>
                    <a:pt x="45" y="608"/>
                  </a:cubicBezTo>
                  <a:lnTo>
                    <a:pt x="19507" y="128607"/>
                  </a:lnTo>
                  <a:cubicBezTo>
                    <a:pt x="19547" y="128866"/>
                    <a:pt x="19770" y="129055"/>
                    <a:pt x="20031" y="129055"/>
                  </a:cubicBezTo>
                  <a:cubicBezTo>
                    <a:pt x="20034" y="129055"/>
                    <a:pt x="20038" y="129055"/>
                    <a:pt x="20042" y="129055"/>
                  </a:cubicBezTo>
                  <a:cubicBezTo>
                    <a:pt x="20065" y="129055"/>
                    <a:pt x="20086" y="129052"/>
                    <a:pt x="20109" y="129048"/>
                  </a:cubicBezTo>
                  <a:cubicBezTo>
                    <a:pt x="20396" y="129003"/>
                    <a:pt x="20592" y="128735"/>
                    <a:pt x="20550" y="128449"/>
                  </a:cubicBezTo>
                  <a:lnTo>
                    <a:pt x="1085" y="451"/>
                  </a:lnTo>
                  <a:cubicBezTo>
                    <a:pt x="1046" y="192"/>
                    <a:pt x="832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595;p50"/>
            <p:cNvSpPr/>
            <p:nvPr/>
          </p:nvSpPr>
          <p:spPr>
            <a:xfrm>
              <a:off x="3885950" y="2165950"/>
              <a:ext cx="1905300" cy="3310200"/>
            </a:xfrm>
            <a:custGeom>
              <a:avLst/>
              <a:gdLst/>
              <a:ahLst/>
              <a:cxnLst/>
              <a:rect l="l" t="t" r="r" b="b"/>
              <a:pathLst>
                <a:path w="76212" h="132408" extrusionOk="0">
                  <a:moveTo>
                    <a:pt x="75610" y="1"/>
                  </a:moveTo>
                  <a:cubicBezTo>
                    <a:pt x="75427" y="1"/>
                    <a:pt x="75249" y="95"/>
                    <a:pt x="75151" y="266"/>
                  </a:cubicBezTo>
                  <a:lnTo>
                    <a:pt x="143" y="131620"/>
                  </a:lnTo>
                  <a:cubicBezTo>
                    <a:pt x="0" y="131873"/>
                    <a:pt x="88" y="132194"/>
                    <a:pt x="340" y="132338"/>
                  </a:cubicBezTo>
                  <a:cubicBezTo>
                    <a:pt x="420" y="132383"/>
                    <a:pt x="510" y="132407"/>
                    <a:pt x="602" y="132407"/>
                  </a:cubicBezTo>
                  <a:cubicBezTo>
                    <a:pt x="607" y="132407"/>
                    <a:pt x="612" y="132407"/>
                    <a:pt x="617" y="132407"/>
                  </a:cubicBezTo>
                  <a:cubicBezTo>
                    <a:pt x="799" y="132403"/>
                    <a:pt x="967" y="132303"/>
                    <a:pt x="1058" y="132145"/>
                  </a:cubicBezTo>
                  <a:lnTo>
                    <a:pt x="76068" y="789"/>
                  </a:lnTo>
                  <a:cubicBezTo>
                    <a:pt x="76212" y="536"/>
                    <a:pt x="76124" y="214"/>
                    <a:pt x="75871" y="70"/>
                  </a:cubicBezTo>
                  <a:cubicBezTo>
                    <a:pt x="75788" y="23"/>
                    <a:pt x="75698" y="1"/>
                    <a:pt x="75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596;p50"/>
            <p:cNvSpPr/>
            <p:nvPr/>
          </p:nvSpPr>
          <p:spPr>
            <a:xfrm>
              <a:off x="3886175" y="2203400"/>
              <a:ext cx="1128675" cy="3272750"/>
            </a:xfrm>
            <a:custGeom>
              <a:avLst/>
              <a:gdLst/>
              <a:ahLst/>
              <a:cxnLst/>
              <a:rect l="l" t="t" r="r" b="b"/>
              <a:pathLst>
                <a:path w="45147" h="130910" extrusionOk="0">
                  <a:moveTo>
                    <a:pt x="44556" y="0"/>
                  </a:moveTo>
                  <a:cubicBezTo>
                    <a:pt x="44336" y="0"/>
                    <a:pt x="44131" y="138"/>
                    <a:pt x="44057" y="358"/>
                  </a:cubicBezTo>
                  <a:lnTo>
                    <a:pt x="94" y="130214"/>
                  </a:lnTo>
                  <a:cubicBezTo>
                    <a:pt x="1" y="130489"/>
                    <a:pt x="147" y="130788"/>
                    <a:pt x="423" y="130882"/>
                  </a:cubicBezTo>
                  <a:cubicBezTo>
                    <a:pt x="475" y="130900"/>
                    <a:pt x="530" y="130910"/>
                    <a:pt x="587" y="130910"/>
                  </a:cubicBezTo>
                  <a:cubicBezTo>
                    <a:pt x="594" y="130910"/>
                    <a:pt x="601" y="130910"/>
                    <a:pt x="608" y="130909"/>
                  </a:cubicBezTo>
                  <a:cubicBezTo>
                    <a:pt x="828" y="130904"/>
                    <a:pt x="1020" y="130762"/>
                    <a:pt x="1092" y="130554"/>
                  </a:cubicBezTo>
                  <a:lnTo>
                    <a:pt x="45054" y="697"/>
                  </a:lnTo>
                  <a:cubicBezTo>
                    <a:pt x="45147" y="422"/>
                    <a:pt x="45000" y="123"/>
                    <a:pt x="44725" y="28"/>
                  </a:cubicBezTo>
                  <a:cubicBezTo>
                    <a:pt x="44669" y="9"/>
                    <a:pt x="44612" y="0"/>
                    <a:pt x="4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597;p50"/>
            <p:cNvSpPr/>
            <p:nvPr/>
          </p:nvSpPr>
          <p:spPr>
            <a:xfrm>
              <a:off x="3887150" y="2227450"/>
              <a:ext cx="333100" cy="3248700"/>
            </a:xfrm>
            <a:custGeom>
              <a:avLst/>
              <a:gdLst/>
              <a:ahLst/>
              <a:cxnLst/>
              <a:rect l="l" t="t" r="r" b="b"/>
              <a:pathLst>
                <a:path w="13324" h="129948" extrusionOk="0">
                  <a:moveTo>
                    <a:pt x="12759" y="1"/>
                  </a:moveTo>
                  <a:cubicBezTo>
                    <a:pt x="12487" y="1"/>
                    <a:pt x="12274" y="210"/>
                    <a:pt x="12247" y="481"/>
                  </a:cubicBezTo>
                  <a:lnTo>
                    <a:pt x="29" y="129371"/>
                  </a:lnTo>
                  <a:cubicBezTo>
                    <a:pt x="1" y="129661"/>
                    <a:pt x="213" y="129919"/>
                    <a:pt x="504" y="129946"/>
                  </a:cubicBezTo>
                  <a:cubicBezTo>
                    <a:pt x="519" y="129947"/>
                    <a:pt x="534" y="129948"/>
                    <a:pt x="550" y="129948"/>
                  </a:cubicBezTo>
                  <a:cubicBezTo>
                    <a:pt x="556" y="129948"/>
                    <a:pt x="562" y="129948"/>
                    <a:pt x="569" y="129947"/>
                  </a:cubicBezTo>
                  <a:cubicBezTo>
                    <a:pt x="834" y="129940"/>
                    <a:pt x="1052" y="129736"/>
                    <a:pt x="1077" y="129471"/>
                  </a:cubicBezTo>
                  <a:lnTo>
                    <a:pt x="13295" y="579"/>
                  </a:lnTo>
                  <a:cubicBezTo>
                    <a:pt x="13324" y="290"/>
                    <a:pt x="13111" y="33"/>
                    <a:pt x="12822" y="5"/>
                  </a:cubicBezTo>
                  <a:cubicBezTo>
                    <a:pt x="12801" y="2"/>
                    <a:pt x="12780" y="1"/>
                    <a:pt x="12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598;p50"/>
            <p:cNvSpPr/>
            <p:nvPr/>
          </p:nvSpPr>
          <p:spPr>
            <a:xfrm>
              <a:off x="4025700" y="277375"/>
              <a:ext cx="1539925" cy="1943475"/>
            </a:xfrm>
            <a:custGeom>
              <a:avLst/>
              <a:gdLst/>
              <a:ahLst/>
              <a:cxnLst/>
              <a:rect l="l" t="t" r="r" b="b"/>
              <a:pathLst>
                <a:path w="61597" h="77739" extrusionOk="0">
                  <a:moveTo>
                    <a:pt x="1" y="0"/>
                  </a:moveTo>
                  <a:cubicBezTo>
                    <a:pt x="46714" y="19191"/>
                    <a:pt x="39473" y="77738"/>
                    <a:pt x="39473" y="77738"/>
                  </a:cubicBezTo>
                  <a:cubicBezTo>
                    <a:pt x="45137" y="72176"/>
                    <a:pt x="53494" y="71495"/>
                    <a:pt x="57252" y="71495"/>
                  </a:cubicBezTo>
                  <a:cubicBezTo>
                    <a:pt x="58473" y="71495"/>
                    <a:pt x="59208" y="71567"/>
                    <a:pt x="59208" y="71567"/>
                  </a:cubicBezTo>
                  <a:cubicBezTo>
                    <a:pt x="47668" y="66811"/>
                    <a:pt x="52018" y="58509"/>
                    <a:pt x="52018" y="58509"/>
                  </a:cubicBezTo>
                  <a:cubicBezTo>
                    <a:pt x="61596" y="44564"/>
                    <a:pt x="47815" y="37710"/>
                    <a:pt x="47815" y="37710"/>
                  </a:cubicBezTo>
                  <a:cubicBezTo>
                    <a:pt x="47815" y="37710"/>
                    <a:pt x="37805" y="32263"/>
                    <a:pt x="28435" y="18493"/>
                  </a:cubicBezTo>
                  <a:cubicBezTo>
                    <a:pt x="19064" y="47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599;p50"/>
            <p:cNvSpPr/>
            <p:nvPr/>
          </p:nvSpPr>
          <p:spPr>
            <a:xfrm>
              <a:off x="2814750" y="255550"/>
              <a:ext cx="920825" cy="1975300"/>
            </a:xfrm>
            <a:custGeom>
              <a:avLst/>
              <a:gdLst/>
              <a:ahLst/>
              <a:cxnLst/>
              <a:rect l="l" t="t" r="r" b="b"/>
              <a:pathLst>
                <a:path w="36833" h="79012" extrusionOk="0">
                  <a:moveTo>
                    <a:pt x="36795" y="1"/>
                  </a:moveTo>
                  <a:cubicBezTo>
                    <a:pt x="36778" y="1"/>
                    <a:pt x="36613" y="28"/>
                    <a:pt x="36166" y="108"/>
                  </a:cubicBezTo>
                  <a:cubicBezTo>
                    <a:pt x="33016" y="667"/>
                    <a:pt x="12810" y="21382"/>
                    <a:pt x="15165" y="42084"/>
                  </a:cubicBezTo>
                  <a:cubicBezTo>
                    <a:pt x="17663" y="64039"/>
                    <a:pt x="7107" y="67113"/>
                    <a:pt x="7107" y="67113"/>
                  </a:cubicBezTo>
                  <a:cubicBezTo>
                    <a:pt x="7107" y="67113"/>
                    <a:pt x="1" y="69939"/>
                    <a:pt x="1322" y="75312"/>
                  </a:cubicBezTo>
                  <a:cubicBezTo>
                    <a:pt x="1322" y="75312"/>
                    <a:pt x="4569" y="74359"/>
                    <a:pt x="8945" y="74359"/>
                  </a:cubicBezTo>
                  <a:cubicBezTo>
                    <a:pt x="13280" y="74359"/>
                    <a:pt x="18722" y="75293"/>
                    <a:pt x="23217" y="79012"/>
                  </a:cubicBezTo>
                  <a:cubicBezTo>
                    <a:pt x="23217" y="79012"/>
                    <a:pt x="23217" y="79012"/>
                    <a:pt x="23217" y="79012"/>
                  </a:cubicBezTo>
                  <a:cubicBezTo>
                    <a:pt x="23440" y="79012"/>
                    <a:pt x="13871" y="28725"/>
                    <a:pt x="36196" y="141"/>
                  </a:cubicBezTo>
                  <a:cubicBezTo>
                    <a:pt x="36210" y="124"/>
                    <a:pt x="36832" y="1"/>
                    <a:pt x="367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600;p50"/>
            <p:cNvSpPr/>
            <p:nvPr/>
          </p:nvSpPr>
          <p:spPr>
            <a:xfrm>
              <a:off x="3782825" y="249500"/>
              <a:ext cx="1238400" cy="1954625"/>
            </a:xfrm>
            <a:custGeom>
              <a:avLst/>
              <a:gdLst/>
              <a:ahLst/>
              <a:cxnLst/>
              <a:rect l="l" t="t" r="r" b="b"/>
              <a:pathLst>
                <a:path w="49536" h="78185" extrusionOk="0">
                  <a:moveTo>
                    <a:pt x="956" y="0"/>
                  </a:moveTo>
                  <a:cubicBezTo>
                    <a:pt x="407" y="0"/>
                    <a:pt x="76" y="39"/>
                    <a:pt x="1" y="89"/>
                  </a:cubicBezTo>
                  <a:cubicBezTo>
                    <a:pt x="24132" y="6693"/>
                    <a:pt x="21417" y="13862"/>
                    <a:pt x="21417" y="13862"/>
                  </a:cubicBezTo>
                  <a:cubicBezTo>
                    <a:pt x="21417" y="13862"/>
                    <a:pt x="16911" y="25370"/>
                    <a:pt x="27957" y="31834"/>
                  </a:cubicBezTo>
                  <a:cubicBezTo>
                    <a:pt x="39002" y="38299"/>
                    <a:pt x="32453" y="51193"/>
                    <a:pt x="32453" y="51193"/>
                  </a:cubicBezTo>
                  <a:cubicBezTo>
                    <a:pt x="32453" y="51193"/>
                    <a:pt x="23410" y="72695"/>
                    <a:pt x="31848" y="72695"/>
                  </a:cubicBezTo>
                  <a:cubicBezTo>
                    <a:pt x="32075" y="72695"/>
                    <a:pt x="32315" y="72680"/>
                    <a:pt x="32568" y="72648"/>
                  </a:cubicBezTo>
                  <a:cubicBezTo>
                    <a:pt x="33368" y="72546"/>
                    <a:pt x="34148" y="72500"/>
                    <a:pt x="34905" y="72500"/>
                  </a:cubicBezTo>
                  <a:cubicBezTo>
                    <a:pt x="43274" y="72500"/>
                    <a:pt x="48859" y="78184"/>
                    <a:pt x="48859" y="78184"/>
                  </a:cubicBezTo>
                  <a:cubicBezTo>
                    <a:pt x="49536" y="6267"/>
                    <a:pt x="7886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601;p50"/>
            <p:cNvSpPr/>
            <p:nvPr/>
          </p:nvSpPr>
          <p:spPr>
            <a:xfrm>
              <a:off x="1717825" y="257425"/>
              <a:ext cx="1815025" cy="2032625"/>
            </a:xfrm>
            <a:custGeom>
              <a:avLst/>
              <a:gdLst/>
              <a:ahLst/>
              <a:cxnLst/>
              <a:rect l="l" t="t" r="r" b="b"/>
              <a:pathLst>
                <a:path w="72601" h="81305" extrusionOk="0">
                  <a:moveTo>
                    <a:pt x="72600" y="0"/>
                  </a:moveTo>
                  <a:lnTo>
                    <a:pt x="72600" y="0"/>
                  </a:lnTo>
                  <a:cubicBezTo>
                    <a:pt x="1" y="9112"/>
                    <a:pt x="3628" y="80669"/>
                    <a:pt x="5023" y="81305"/>
                  </a:cubicBezTo>
                  <a:lnTo>
                    <a:pt x="5023" y="81305"/>
                  </a:lnTo>
                  <a:cubicBezTo>
                    <a:pt x="13366" y="69595"/>
                    <a:pt x="12105" y="58071"/>
                    <a:pt x="13456" y="49127"/>
                  </a:cubicBezTo>
                  <a:cubicBezTo>
                    <a:pt x="14809" y="40182"/>
                    <a:pt x="25165" y="33462"/>
                    <a:pt x="32087" y="31567"/>
                  </a:cubicBezTo>
                  <a:cubicBezTo>
                    <a:pt x="39008" y="29671"/>
                    <a:pt x="41611" y="14210"/>
                    <a:pt x="41611" y="14210"/>
                  </a:cubicBezTo>
                  <a:cubicBezTo>
                    <a:pt x="44836" y="7918"/>
                    <a:pt x="72600" y="0"/>
                    <a:pt x="72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602;p50"/>
            <p:cNvSpPr/>
            <p:nvPr/>
          </p:nvSpPr>
          <p:spPr>
            <a:xfrm>
              <a:off x="3158000" y="252050"/>
              <a:ext cx="698725" cy="1983125"/>
            </a:xfrm>
            <a:custGeom>
              <a:avLst/>
              <a:gdLst/>
              <a:ahLst/>
              <a:cxnLst/>
              <a:rect l="l" t="t" r="r" b="b"/>
              <a:pathLst>
                <a:path w="27949" h="79325" extrusionOk="0">
                  <a:moveTo>
                    <a:pt x="23827" y="0"/>
                  </a:moveTo>
                  <a:lnTo>
                    <a:pt x="23827" y="0"/>
                  </a:lnTo>
                  <a:cubicBezTo>
                    <a:pt x="0" y="32108"/>
                    <a:pt x="10671" y="79325"/>
                    <a:pt x="10671" y="79325"/>
                  </a:cubicBezTo>
                  <a:cubicBezTo>
                    <a:pt x="17576" y="73901"/>
                    <a:pt x="24246" y="73415"/>
                    <a:pt x="26416" y="73415"/>
                  </a:cubicBezTo>
                  <a:cubicBezTo>
                    <a:pt x="26890" y="73415"/>
                    <a:pt x="27149" y="73438"/>
                    <a:pt x="27149" y="73438"/>
                  </a:cubicBezTo>
                  <a:cubicBezTo>
                    <a:pt x="15821" y="70147"/>
                    <a:pt x="19490" y="64594"/>
                    <a:pt x="19490" y="64594"/>
                  </a:cubicBezTo>
                  <a:cubicBezTo>
                    <a:pt x="19490" y="64594"/>
                    <a:pt x="27948" y="48394"/>
                    <a:pt x="17106" y="40800"/>
                  </a:cubicBezTo>
                  <a:cubicBezTo>
                    <a:pt x="5868" y="32930"/>
                    <a:pt x="23826" y="2"/>
                    <a:pt x="23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689" y="1448251"/>
            <a:ext cx="7685649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689" y="2348900"/>
            <a:ext cx="7685649" cy="1034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688" y="3537953"/>
            <a:ext cx="7685649" cy="1078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9" name="Google Shape;459;p45"/>
          <p:cNvSpPr/>
          <p:nvPr/>
        </p:nvSpPr>
        <p:spPr>
          <a:xfrm>
            <a:off x="-40975" y="4367900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952;p70"/>
          <p:cNvGrpSpPr/>
          <p:nvPr/>
        </p:nvGrpSpPr>
        <p:grpSpPr>
          <a:xfrm>
            <a:off x="7128462" y="1433429"/>
            <a:ext cx="2504669" cy="3345338"/>
            <a:chOff x="1848400" y="238125"/>
            <a:chExt cx="3922125" cy="5238550"/>
          </a:xfrm>
        </p:grpSpPr>
        <p:sp>
          <p:nvSpPr>
            <p:cNvPr id="5" name="Google Shape;1953;p70"/>
            <p:cNvSpPr/>
            <p:nvPr/>
          </p:nvSpPr>
          <p:spPr>
            <a:xfrm>
              <a:off x="1848400" y="769375"/>
              <a:ext cx="2204950" cy="4707300"/>
            </a:xfrm>
            <a:custGeom>
              <a:avLst/>
              <a:gdLst/>
              <a:ahLst/>
              <a:cxnLst/>
              <a:rect l="l" t="t" r="r" b="b"/>
              <a:pathLst>
                <a:path w="88198" h="188292" extrusionOk="0">
                  <a:moveTo>
                    <a:pt x="13008" y="12032"/>
                  </a:moveTo>
                  <a:cubicBezTo>
                    <a:pt x="15369" y="12032"/>
                    <a:pt x="12413" y="14108"/>
                    <a:pt x="12413" y="14108"/>
                  </a:cubicBezTo>
                  <a:lnTo>
                    <a:pt x="12102" y="12103"/>
                  </a:lnTo>
                  <a:cubicBezTo>
                    <a:pt x="12466" y="12054"/>
                    <a:pt x="12765" y="12032"/>
                    <a:pt x="13008" y="12032"/>
                  </a:cubicBezTo>
                  <a:close/>
                  <a:moveTo>
                    <a:pt x="18407" y="54339"/>
                  </a:moveTo>
                  <a:cubicBezTo>
                    <a:pt x="18534" y="54398"/>
                    <a:pt x="18665" y="54449"/>
                    <a:pt x="18786" y="54519"/>
                  </a:cubicBezTo>
                  <a:cubicBezTo>
                    <a:pt x="19073" y="54683"/>
                    <a:pt x="19317" y="54899"/>
                    <a:pt x="19537" y="55141"/>
                  </a:cubicBezTo>
                  <a:cubicBezTo>
                    <a:pt x="19423" y="55193"/>
                    <a:pt x="19319" y="55243"/>
                    <a:pt x="19228" y="55291"/>
                  </a:cubicBezTo>
                  <a:cubicBezTo>
                    <a:pt x="18987" y="55284"/>
                    <a:pt x="18916" y="55259"/>
                    <a:pt x="18868" y="55259"/>
                  </a:cubicBezTo>
                  <a:cubicBezTo>
                    <a:pt x="18811" y="55259"/>
                    <a:pt x="18787" y="55296"/>
                    <a:pt x="18541" y="55449"/>
                  </a:cubicBezTo>
                  <a:cubicBezTo>
                    <a:pt x="18493" y="55080"/>
                    <a:pt x="18452" y="54709"/>
                    <a:pt x="18407" y="54339"/>
                  </a:cubicBezTo>
                  <a:close/>
                  <a:moveTo>
                    <a:pt x="7627" y="56137"/>
                  </a:moveTo>
                  <a:lnTo>
                    <a:pt x="7791" y="58874"/>
                  </a:lnTo>
                  <a:cubicBezTo>
                    <a:pt x="7791" y="58874"/>
                    <a:pt x="6913" y="59376"/>
                    <a:pt x="6035" y="60430"/>
                  </a:cubicBezTo>
                  <a:cubicBezTo>
                    <a:pt x="6302" y="58878"/>
                    <a:pt x="6773" y="57355"/>
                    <a:pt x="7627" y="56137"/>
                  </a:cubicBezTo>
                  <a:close/>
                  <a:moveTo>
                    <a:pt x="15168" y="87734"/>
                  </a:moveTo>
                  <a:cubicBezTo>
                    <a:pt x="15168" y="87734"/>
                    <a:pt x="15940" y="87985"/>
                    <a:pt x="16414" y="88621"/>
                  </a:cubicBezTo>
                  <a:cubicBezTo>
                    <a:pt x="16343" y="88702"/>
                    <a:pt x="16280" y="88789"/>
                    <a:pt x="16204" y="88866"/>
                  </a:cubicBezTo>
                  <a:cubicBezTo>
                    <a:pt x="15278" y="89813"/>
                    <a:pt x="13931" y="90341"/>
                    <a:pt x="12465" y="90341"/>
                  </a:cubicBezTo>
                  <a:cubicBezTo>
                    <a:pt x="12382" y="90341"/>
                    <a:pt x="12297" y="90339"/>
                    <a:pt x="12213" y="90336"/>
                  </a:cubicBezTo>
                  <a:cubicBezTo>
                    <a:pt x="10656" y="90268"/>
                    <a:pt x="9252" y="89611"/>
                    <a:pt x="8363" y="88531"/>
                  </a:cubicBezTo>
                  <a:cubicBezTo>
                    <a:pt x="8240" y="88378"/>
                    <a:pt x="8126" y="88219"/>
                    <a:pt x="8020" y="88054"/>
                  </a:cubicBezTo>
                  <a:lnTo>
                    <a:pt x="8020" y="88054"/>
                  </a:lnTo>
                  <a:cubicBezTo>
                    <a:pt x="9344" y="88295"/>
                    <a:pt x="10474" y="88383"/>
                    <a:pt x="11417" y="88383"/>
                  </a:cubicBezTo>
                  <a:cubicBezTo>
                    <a:pt x="13979" y="88383"/>
                    <a:pt x="15168" y="87734"/>
                    <a:pt x="15168" y="87734"/>
                  </a:cubicBezTo>
                  <a:close/>
                  <a:moveTo>
                    <a:pt x="11570" y="102144"/>
                  </a:moveTo>
                  <a:lnTo>
                    <a:pt x="13600" y="104976"/>
                  </a:lnTo>
                  <a:lnTo>
                    <a:pt x="13600" y="109771"/>
                  </a:lnTo>
                  <a:cubicBezTo>
                    <a:pt x="13600" y="109771"/>
                    <a:pt x="13484" y="109907"/>
                    <a:pt x="13327" y="110137"/>
                  </a:cubicBezTo>
                  <a:cubicBezTo>
                    <a:pt x="12337" y="108242"/>
                    <a:pt x="11716" y="106064"/>
                    <a:pt x="11567" y="103774"/>
                  </a:cubicBezTo>
                  <a:cubicBezTo>
                    <a:pt x="11533" y="103231"/>
                    <a:pt x="11534" y="102687"/>
                    <a:pt x="11570" y="102144"/>
                  </a:cubicBezTo>
                  <a:close/>
                  <a:moveTo>
                    <a:pt x="52811" y="100747"/>
                  </a:moveTo>
                  <a:cubicBezTo>
                    <a:pt x="53858" y="102824"/>
                    <a:pt x="54482" y="105123"/>
                    <a:pt x="54576" y="107429"/>
                  </a:cubicBezTo>
                  <a:cubicBezTo>
                    <a:pt x="54629" y="108720"/>
                    <a:pt x="54507" y="110020"/>
                    <a:pt x="54247" y="111295"/>
                  </a:cubicBezTo>
                  <a:cubicBezTo>
                    <a:pt x="53650" y="107808"/>
                    <a:pt x="53295" y="104240"/>
                    <a:pt x="52811" y="100747"/>
                  </a:cubicBezTo>
                  <a:close/>
                  <a:moveTo>
                    <a:pt x="15418" y="128316"/>
                  </a:moveTo>
                  <a:lnTo>
                    <a:pt x="15418" y="128316"/>
                  </a:lnTo>
                  <a:cubicBezTo>
                    <a:pt x="16184" y="129795"/>
                    <a:pt x="17233" y="131031"/>
                    <a:pt x="18665" y="131768"/>
                  </a:cubicBezTo>
                  <a:cubicBezTo>
                    <a:pt x="18600" y="132010"/>
                    <a:pt x="18533" y="132252"/>
                    <a:pt x="18455" y="132491"/>
                  </a:cubicBezTo>
                  <a:cubicBezTo>
                    <a:pt x="18341" y="132845"/>
                    <a:pt x="17907" y="133980"/>
                    <a:pt x="17187" y="133980"/>
                  </a:cubicBezTo>
                  <a:cubicBezTo>
                    <a:pt x="17171" y="133980"/>
                    <a:pt x="17154" y="133979"/>
                    <a:pt x="17137" y="133978"/>
                  </a:cubicBezTo>
                  <a:cubicBezTo>
                    <a:pt x="16446" y="133934"/>
                    <a:pt x="16103" y="132878"/>
                    <a:pt x="15989" y="132426"/>
                  </a:cubicBezTo>
                  <a:cubicBezTo>
                    <a:pt x="15648" y="131089"/>
                    <a:pt x="15460" y="129705"/>
                    <a:pt x="15418" y="128316"/>
                  </a:cubicBezTo>
                  <a:close/>
                  <a:moveTo>
                    <a:pt x="8714" y="0"/>
                  </a:moveTo>
                  <a:lnTo>
                    <a:pt x="9266" y="10581"/>
                  </a:lnTo>
                  <a:cubicBezTo>
                    <a:pt x="9266" y="10581"/>
                    <a:pt x="7953" y="11825"/>
                    <a:pt x="9750" y="12517"/>
                  </a:cubicBezTo>
                  <a:lnTo>
                    <a:pt x="10028" y="14799"/>
                  </a:lnTo>
                  <a:cubicBezTo>
                    <a:pt x="10028" y="14799"/>
                    <a:pt x="9980" y="14795"/>
                    <a:pt x="9898" y="14795"/>
                  </a:cubicBezTo>
                  <a:cubicBezTo>
                    <a:pt x="9468" y="14795"/>
                    <a:pt x="8094" y="14893"/>
                    <a:pt x="7745" y="16113"/>
                  </a:cubicBezTo>
                  <a:lnTo>
                    <a:pt x="7745" y="20746"/>
                  </a:lnTo>
                  <a:cubicBezTo>
                    <a:pt x="7745" y="20746"/>
                    <a:pt x="7883" y="21506"/>
                    <a:pt x="9336" y="21990"/>
                  </a:cubicBezTo>
                  <a:lnTo>
                    <a:pt x="10096" y="35406"/>
                  </a:lnTo>
                  <a:lnTo>
                    <a:pt x="8714" y="35544"/>
                  </a:lnTo>
                  <a:lnTo>
                    <a:pt x="8575" y="36720"/>
                  </a:lnTo>
                  <a:lnTo>
                    <a:pt x="0" y="37551"/>
                  </a:lnTo>
                  <a:lnTo>
                    <a:pt x="484" y="40732"/>
                  </a:lnTo>
                  <a:lnTo>
                    <a:pt x="8783" y="39833"/>
                  </a:lnTo>
                  <a:lnTo>
                    <a:pt x="8921" y="40732"/>
                  </a:lnTo>
                  <a:lnTo>
                    <a:pt x="10167" y="40732"/>
                  </a:lnTo>
                  <a:lnTo>
                    <a:pt x="10651" y="45712"/>
                  </a:lnTo>
                  <a:cubicBezTo>
                    <a:pt x="10651" y="45712"/>
                    <a:pt x="11342" y="47233"/>
                    <a:pt x="9821" y="48063"/>
                  </a:cubicBezTo>
                  <a:lnTo>
                    <a:pt x="899" y="48063"/>
                  </a:lnTo>
                  <a:lnTo>
                    <a:pt x="1614" y="54171"/>
                  </a:lnTo>
                  <a:lnTo>
                    <a:pt x="7515" y="54263"/>
                  </a:lnTo>
                  <a:lnTo>
                    <a:pt x="7554" y="54914"/>
                  </a:lnTo>
                  <a:cubicBezTo>
                    <a:pt x="5817" y="56786"/>
                    <a:pt x="5220" y="59546"/>
                    <a:pt x="4981" y="62092"/>
                  </a:cubicBezTo>
                  <a:cubicBezTo>
                    <a:pt x="4427" y="63279"/>
                    <a:pt x="4090" y="64804"/>
                    <a:pt x="4381" y="66711"/>
                  </a:cubicBezTo>
                  <a:cubicBezTo>
                    <a:pt x="5211" y="72151"/>
                    <a:pt x="3459" y="76669"/>
                    <a:pt x="2352" y="77776"/>
                  </a:cubicBezTo>
                  <a:cubicBezTo>
                    <a:pt x="1246" y="78882"/>
                    <a:pt x="508" y="86258"/>
                    <a:pt x="6501" y="87734"/>
                  </a:cubicBezTo>
                  <a:cubicBezTo>
                    <a:pt x="6648" y="87770"/>
                    <a:pt x="6783" y="87796"/>
                    <a:pt x="6926" y="87829"/>
                  </a:cubicBezTo>
                  <a:cubicBezTo>
                    <a:pt x="7147" y="88261"/>
                    <a:pt x="7407" y="88674"/>
                    <a:pt x="7723" y="89058"/>
                  </a:cubicBezTo>
                  <a:cubicBezTo>
                    <a:pt x="8761" y="90320"/>
                    <a:pt x="10386" y="91088"/>
                    <a:pt x="12178" y="91165"/>
                  </a:cubicBezTo>
                  <a:cubicBezTo>
                    <a:pt x="12276" y="91169"/>
                    <a:pt x="12375" y="91171"/>
                    <a:pt x="12472" y="91171"/>
                  </a:cubicBezTo>
                  <a:cubicBezTo>
                    <a:pt x="14133" y="91171"/>
                    <a:pt x="15678" y="90563"/>
                    <a:pt x="16758" y="89483"/>
                  </a:cubicBezTo>
                  <a:lnTo>
                    <a:pt x="16758" y="89483"/>
                  </a:lnTo>
                  <a:cubicBezTo>
                    <a:pt x="16828" y="90089"/>
                    <a:pt x="16613" y="90876"/>
                    <a:pt x="15813" y="91884"/>
                  </a:cubicBezTo>
                  <a:cubicBezTo>
                    <a:pt x="15813" y="91884"/>
                    <a:pt x="9174" y="95664"/>
                    <a:pt x="9635" y="99444"/>
                  </a:cubicBezTo>
                  <a:lnTo>
                    <a:pt x="10844" y="101131"/>
                  </a:lnTo>
                  <a:cubicBezTo>
                    <a:pt x="10714" y="101940"/>
                    <a:pt x="10674" y="102832"/>
                    <a:pt x="10738" y="103829"/>
                  </a:cubicBezTo>
                  <a:cubicBezTo>
                    <a:pt x="10906" y="106421"/>
                    <a:pt x="11661" y="108873"/>
                    <a:pt x="12851" y="110974"/>
                  </a:cubicBezTo>
                  <a:cubicBezTo>
                    <a:pt x="12347" y="112064"/>
                    <a:pt x="12015" y="113717"/>
                    <a:pt x="13507" y="115212"/>
                  </a:cubicBezTo>
                  <a:cubicBezTo>
                    <a:pt x="13507" y="115212"/>
                    <a:pt x="12932" y="121462"/>
                    <a:pt x="14629" y="126447"/>
                  </a:cubicBezTo>
                  <a:cubicBezTo>
                    <a:pt x="14498" y="128526"/>
                    <a:pt x="14673" y="130627"/>
                    <a:pt x="15184" y="132631"/>
                  </a:cubicBezTo>
                  <a:cubicBezTo>
                    <a:pt x="15527" y="133977"/>
                    <a:pt x="16202" y="134749"/>
                    <a:pt x="17082" y="134807"/>
                  </a:cubicBezTo>
                  <a:cubicBezTo>
                    <a:pt x="17118" y="134809"/>
                    <a:pt x="17152" y="134810"/>
                    <a:pt x="17186" y="134810"/>
                  </a:cubicBezTo>
                  <a:cubicBezTo>
                    <a:pt x="18073" y="134810"/>
                    <a:pt x="18819" y="134066"/>
                    <a:pt x="19245" y="132747"/>
                  </a:cubicBezTo>
                  <a:cubicBezTo>
                    <a:pt x="19268" y="132674"/>
                    <a:pt x="19287" y="132599"/>
                    <a:pt x="19309" y="132525"/>
                  </a:cubicBezTo>
                  <a:lnTo>
                    <a:pt x="19309" y="132525"/>
                  </a:lnTo>
                  <a:cubicBezTo>
                    <a:pt x="20373" y="136412"/>
                    <a:pt x="18828" y="147472"/>
                    <a:pt x="19066" y="150869"/>
                  </a:cubicBezTo>
                  <a:cubicBezTo>
                    <a:pt x="19274" y="153845"/>
                    <a:pt x="20860" y="156639"/>
                    <a:pt x="20780" y="159621"/>
                  </a:cubicBezTo>
                  <a:cubicBezTo>
                    <a:pt x="20709" y="162238"/>
                    <a:pt x="19382" y="165005"/>
                    <a:pt x="20551" y="167350"/>
                  </a:cubicBezTo>
                  <a:cubicBezTo>
                    <a:pt x="21101" y="168454"/>
                    <a:pt x="22154" y="169206"/>
                    <a:pt x="23311" y="169576"/>
                  </a:cubicBezTo>
                  <a:cubicBezTo>
                    <a:pt x="23921" y="169772"/>
                    <a:pt x="24502" y="169790"/>
                    <a:pt x="25127" y="169843"/>
                  </a:cubicBezTo>
                  <a:cubicBezTo>
                    <a:pt x="25225" y="169853"/>
                    <a:pt x="25320" y="169868"/>
                    <a:pt x="25416" y="169888"/>
                  </a:cubicBezTo>
                  <a:cubicBezTo>
                    <a:pt x="26299" y="172129"/>
                    <a:pt x="26827" y="174496"/>
                    <a:pt x="26979" y="176901"/>
                  </a:cubicBezTo>
                  <a:cubicBezTo>
                    <a:pt x="26989" y="177056"/>
                    <a:pt x="26990" y="177231"/>
                    <a:pt x="26884" y="177343"/>
                  </a:cubicBezTo>
                  <a:cubicBezTo>
                    <a:pt x="26777" y="177459"/>
                    <a:pt x="26601" y="177467"/>
                    <a:pt x="26446" y="177497"/>
                  </a:cubicBezTo>
                  <a:cubicBezTo>
                    <a:pt x="25423" y="177696"/>
                    <a:pt x="25085" y="178978"/>
                    <a:pt x="24333" y="179701"/>
                  </a:cubicBezTo>
                  <a:cubicBezTo>
                    <a:pt x="23726" y="180285"/>
                    <a:pt x="22861" y="180483"/>
                    <a:pt x="22079" y="180792"/>
                  </a:cubicBezTo>
                  <a:cubicBezTo>
                    <a:pt x="21296" y="181103"/>
                    <a:pt x="20488" y="181656"/>
                    <a:pt x="20374" y="182489"/>
                  </a:cubicBezTo>
                  <a:cubicBezTo>
                    <a:pt x="20297" y="183048"/>
                    <a:pt x="20553" y="183592"/>
                    <a:pt x="20802" y="184098"/>
                  </a:cubicBezTo>
                  <a:cubicBezTo>
                    <a:pt x="21026" y="184554"/>
                    <a:pt x="21265" y="185027"/>
                    <a:pt x="21669" y="185335"/>
                  </a:cubicBezTo>
                  <a:cubicBezTo>
                    <a:pt x="21970" y="185566"/>
                    <a:pt x="22344" y="185686"/>
                    <a:pt x="22717" y="185748"/>
                  </a:cubicBezTo>
                  <a:cubicBezTo>
                    <a:pt x="22939" y="185783"/>
                    <a:pt x="23161" y="185799"/>
                    <a:pt x="23383" y="185799"/>
                  </a:cubicBezTo>
                  <a:cubicBezTo>
                    <a:pt x="24366" y="185799"/>
                    <a:pt x="25347" y="185490"/>
                    <a:pt x="26304" y="185223"/>
                  </a:cubicBezTo>
                  <a:cubicBezTo>
                    <a:pt x="27774" y="184810"/>
                    <a:pt x="29280" y="184488"/>
                    <a:pt x="30807" y="184435"/>
                  </a:cubicBezTo>
                  <a:cubicBezTo>
                    <a:pt x="31399" y="184416"/>
                    <a:pt x="31997" y="184436"/>
                    <a:pt x="32578" y="184320"/>
                  </a:cubicBezTo>
                  <a:cubicBezTo>
                    <a:pt x="33198" y="184195"/>
                    <a:pt x="33777" y="183920"/>
                    <a:pt x="34348" y="183646"/>
                  </a:cubicBezTo>
                  <a:cubicBezTo>
                    <a:pt x="34541" y="183554"/>
                    <a:pt x="34742" y="183455"/>
                    <a:pt x="34873" y="183287"/>
                  </a:cubicBezTo>
                  <a:cubicBezTo>
                    <a:pt x="34988" y="183138"/>
                    <a:pt x="35039" y="182950"/>
                    <a:pt x="35078" y="182767"/>
                  </a:cubicBezTo>
                  <a:cubicBezTo>
                    <a:pt x="35367" y="181453"/>
                    <a:pt x="35326" y="180089"/>
                    <a:pt x="34958" y="178795"/>
                  </a:cubicBezTo>
                  <a:cubicBezTo>
                    <a:pt x="34507" y="177219"/>
                    <a:pt x="33584" y="175799"/>
                    <a:pt x="33223" y="174200"/>
                  </a:cubicBezTo>
                  <a:cubicBezTo>
                    <a:pt x="33089" y="173604"/>
                    <a:pt x="33036" y="172994"/>
                    <a:pt x="32988" y="172384"/>
                  </a:cubicBezTo>
                  <a:cubicBezTo>
                    <a:pt x="32885" y="171060"/>
                    <a:pt x="32468" y="169198"/>
                    <a:pt x="33023" y="168057"/>
                  </a:cubicBezTo>
                  <a:cubicBezTo>
                    <a:pt x="33214" y="167663"/>
                    <a:pt x="34755" y="167337"/>
                    <a:pt x="35180" y="166638"/>
                  </a:cubicBezTo>
                  <a:cubicBezTo>
                    <a:pt x="36539" y="164404"/>
                    <a:pt x="35575" y="159938"/>
                    <a:pt x="34734" y="157698"/>
                  </a:cubicBezTo>
                  <a:cubicBezTo>
                    <a:pt x="34348" y="156667"/>
                    <a:pt x="33844" y="155677"/>
                    <a:pt x="33585" y="154608"/>
                  </a:cubicBezTo>
                  <a:cubicBezTo>
                    <a:pt x="33047" y="152394"/>
                    <a:pt x="33597" y="150083"/>
                    <a:pt x="33768" y="147811"/>
                  </a:cubicBezTo>
                  <a:cubicBezTo>
                    <a:pt x="33967" y="145184"/>
                    <a:pt x="30632" y="121120"/>
                    <a:pt x="33709" y="121120"/>
                  </a:cubicBezTo>
                  <a:cubicBezTo>
                    <a:pt x="33720" y="121120"/>
                    <a:pt x="33731" y="121120"/>
                    <a:pt x="33741" y="121121"/>
                  </a:cubicBezTo>
                  <a:cubicBezTo>
                    <a:pt x="33935" y="123186"/>
                    <a:pt x="35910" y="125259"/>
                    <a:pt x="36871" y="127100"/>
                  </a:cubicBezTo>
                  <a:cubicBezTo>
                    <a:pt x="38332" y="129897"/>
                    <a:pt x="39716" y="132745"/>
                    <a:pt x="40891" y="135674"/>
                  </a:cubicBezTo>
                  <a:cubicBezTo>
                    <a:pt x="43258" y="141575"/>
                    <a:pt x="44817" y="147928"/>
                    <a:pt x="44003" y="154315"/>
                  </a:cubicBezTo>
                  <a:cubicBezTo>
                    <a:pt x="43738" y="156396"/>
                    <a:pt x="43226" y="158477"/>
                    <a:pt x="43412" y="160565"/>
                  </a:cubicBezTo>
                  <a:cubicBezTo>
                    <a:pt x="43691" y="163723"/>
                    <a:pt x="46184" y="170586"/>
                    <a:pt x="48108" y="171481"/>
                  </a:cubicBezTo>
                  <a:cubicBezTo>
                    <a:pt x="48613" y="173535"/>
                    <a:pt x="48905" y="175633"/>
                    <a:pt x="48980" y="177746"/>
                  </a:cubicBezTo>
                  <a:cubicBezTo>
                    <a:pt x="48986" y="177902"/>
                    <a:pt x="48990" y="178059"/>
                    <a:pt x="48954" y="178210"/>
                  </a:cubicBezTo>
                  <a:cubicBezTo>
                    <a:pt x="48887" y="178484"/>
                    <a:pt x="48692" y="178706"/>
                    <a:pt x="48533" y="178938"/>
                  </a:cubicBezTo>
                  <a:cubicBezTo>
                    <a:pt x="47680" y="180178"/>
                    <a:pt x="47743" y="181806"/>
                    <a:pt x="47841" y="183306"/>
                  </a:cubicBezTo>
                  <a:cubicBezTo>
                    <a:pt x="47850" y="183461"/>
                    <a:pt x="47863" y="183623"/>
                    <a:pt x="47953" y="183749"/>
                  </a:cubicBezTo>
                  <a:cubicBezTo>
                    <a:pt x="48020" y="183841"/>
                    <a:pt x="48119" y="183901"/>
                    <a:pt x="48217" y="183959"/>
                  </a:cubicBezTo>
                  <a:cubicBezTo>
                    <a:pt x="51187" y="185715"/>
                    <a:pt x="54350" y="187120"/>
                    <a:pt x="57645" y="188146"/>
                  </a:cubicBezTo>
                  <a:cubicBezTo>
                    <a:pt x="57881" y="188219"/>
                    <a:pt x="58125" y="188291"/>
                    <a:pt x="58371" y="188291"/>
                  </a:cubicBezTo>
                  <a:cubicBezTo>
                    <a:pt x="58415" y="188291"/>
                    <a:pt x="58459" y="188289"/>
                    <a:pt x="58504" y="188284"/>
                  </a:cubicBezTo>
                  <a:cubicBezTo>
                    <a:pt x="59291" y="188190"/>
                    <a:pt x="59702" y="187320"/>
                    <a:pt x="59968" y="186572"/>
                  </a:cubicBezTo>
                  <a:cubicBezTo>
                    <a:pt x="60204" y="185905"/>
                    <a:pt x="60442" y="185228"/>
                    <a:pt x="60490" y="184522"/>
                  </a:cubicBezTo>
                  <a:cubicBezTo>
                    <a:pt x="60537" y="183816"/>
                    <a:pt x="60368" y="183065"/>
                    <a:pt x="59883" y="182551"/>
                  </a:cubicBezTo>
                  <a:cubicBezTo>
                    <a:pt x="59648" y="182302"/>
                    <a:pt x="59351" y="182120"/>
                    <a:pt x="59099" y="181885"/>
                  </a:cubicBezTo>
                  <a:cubicBezTo>
                    <a:pt x="58820" y="181624"/>
                    <a:pt x="58601" y="181303"/>
                    <a:pt x="58387" y="180987"/>
                  </a:cubicBezTo>
                  <a:cubicBezTo>
                    <a:pt x="57700" y="179976"/>
                    <a:pt x="57015" y="178965"/>
                    <a:pt x="56329" y="177955"/>
                  </a:cubicBezTo>
                  <a:cubicBezTo>
                    <a:pt x="56188" y="177746"/>
                    <a:pt x="56044" y="177532"/>
                    <a:pt x="55978" y="177289"/>
                  </a:cubicBezTo>
                  <a:cubicBezTo>
                    <a:pt x="55917" y="177065"/>
                    <a:pt x="55925" y="176827"/>
                    <a:pt x="55936" y="176595"/>
                  </a:cubicBezTo>
                  <a:cubicBezTo>
                    <a:pt x="56005" y="175015"/>
                    <a:pt x="56103" y="173436"/>
                    <a:pt x="56231" y="171858"/>
                  </a:cubicBezTo>
                  <a:cubicBezTo>
                    <a:pt x="56655" y="171707"/>
                    <a:pt x="57063" y="171518"/>
                    <a:pt x="57441" y="171269"/>
                  </a:cubicBezTo>
                  <a:cubicBezTo>
                    <a:pt x="58560" y="170535"/>
                    <a:pt x="59220" y="169155"/>
                    <a:pt x="59089" y="167822"/>
                  </a:cubicBezTo>
                  <a:cubicBezTo>
                    <a:pt x="58864" y="165550"/>
                    <a:pt x="56611" y="163848"/>
                    <a:pt x="56461" y="161569"/>
                  </a:cubicBezTo>
                  <a:cubicBezTo>
                    <a:pt x="56334" y="159645"/>
                    <a:pt x="57732" y="157987"/>
                    <a:pt x="58291" y="156142"/>
                  </a:cubicBezTo>
                  <a:cubicBezTo>
                    <a:pt x="58824" y="154375"/>
                    <a:pt x="58573" y="152479"/>
                    <a:pt x="58317" y="150652"/>
                  </a:cubicBezTo>
                  <a:cubicBezTo>
                    <a:pt x="57553" y="145198"/>
                    <a:pt x="56912" y="139719"/>
                    <a:pt x="55998" y="134286"/>
                  </a:cubicBezTo>
                  <a:cubicBezTo>
                    <a:pt x="55454" y="131044"/>
                    <a:pt x="56205" y="129044"/>
                    <a:pt x="56542" y="125806"/>
                  </a:cubicBezTo>
                  <a:cubicBezTo>
                    <a:pt x="56775" y="122090"/>
                    <a:pt x="55897" y="118871"/>
                    <a:pt x="55088" y="115415"/>
                  </a:cubicBezTo>
                  <a:cubicBezTo>
                    <a:pt x="56188" y="112877"/>
                    <a:pt x="56738" y="110090"/>
                    <a:pt x="56625" y="107345"/>
                  </a:cubicBezTo>
                  <a:cubicBezTo>
                    <a:pt x="56463" y="103384"/>
                    <a:pt x="54920" y="99449"/>
                    <a:pt x="52385" y="96392"/>
                  </a:cubicBezTo>
                  <a:cubicBezTo>
                    <a:pt x="52396" y="95369"/>
                    <a:pt x="52532" y="94363"/>
                    <a:pt x="52921" y="93415"/>
                  </a:cubicBezTo>
                  <a:cubicBezTo>
                    <a:pt x="53133" y="92896"/>
                    <a:pt x="53415" y="92407"/>
                    <a:pt x="53666" y="91906"/>
                  </a:cubicBezTo>
                  <a:cubicBezTo>
                    <a:pt x="53779" y="91681"/>
                    <a:pt x="53887" y="91453"/>
                    <a:pt x="53979" y="91218"/>
                  </a:cubicBezTo>
                  <a:cubicBezTo>
                    <a:pt x="54462" y="89988"/>
                    <a:pt x="54515" y="88636"/>
                    <a:pt x="54560" y="87314"/>
                  </a:cubicBezTo>
                  <a:cubicBezTo>
                    <a:pt x="54619" y="85585"/>
                    <a:pt x="54649" y="83846"/>
                    <a:pt x="54673" y="82101"/>
                  </a:cubicBezTo>
                  <a:cubicBezTo>
                    <a:pt x="55738" y="83265"/>
                    <a:pt x="56852" y="84379"/>
                    <a:pt x="58011" y="85428"/>
                  </a:cubicBezTo>
                  <a:cubicBezTo>
                    <a:pt x="59018" y="86338"/>
                    <a:pt x="60146" y="87248"/>
                    <a:pt x="61493" y="87407"/>
                  </a:cubicBezTo>
                  <a:cubicBezTo>
                    <a:pt x="61640" y="87425"/>
                    <a:pt x="61786" y="87433"/>
                    <a:pt x="61932" y="87433"/>
                  </a:cubicBezTo>
                  <a:cubicBezTo>
                    <a:pt x="63078" y="87433"/>
                    <a:pt x="64194" y="86927"/>
                    <a:pt x="65240" y="86422"/>
                  </a:cubicBezTo>
                  <a:cubicBezTo>
                    <a:pt x="67043" y="85553"/>
                    <a:pt x="68830" y="84659"/>
                    <a:pt x="70605" y="83737"/>
                  </a:cubicBezTo>
                  <a:cubicBezTo>
                    <a:pt x="72413" y="82799"/>
                    <a:pt x="74296" y="81750"/>
                    <a:pt x="75324" y="79991"/>
                  </a:cubicBezTo>
                  <a:cubicBezTo>
                    <a:pt x="76181" y="78521"/>
                    <a:pt x="76322" y="76757"/>
                    <a:pt x="76443" y="75059"/>
                  </a:cubicBezTo>
                  <a:cubicBezTo>
                    <a:pt x="76458" y="74863"/>
                    <a:pt x="76460" y="74666"/>
                    <a:pt x="76449" y="74469"/>
                  </a:cubicBezTo>
                  <a:cubicBezTo>
                    <a:pt x="77186" y="73806"/>
                    <a:pt x="77947" y="73197"/>
                    <a:pt x="78750" y="72709"/>
                  </a:cubicBezTo>
                  <a:cubicBezTo>
                    <a:pt x="79125" y="72481"/>
                    <a:pt x="79553" y="72437"/>
                    <a:pt x="79997" y="72437"/>
                  </a:cubicBezTo>
                  <a:cubicBezTo>
                    <a:pt x="80275" y="72437"/>
                    <a:pt x="80559" y="72455"/>
                    <a:pt x="80841" y="72455"/>
                  </a:cubicBezTo>
                  <a:cubicBezTo>
                    <a:pt x="81059" y="72455"/>
                    <a:pt x="81276" y="72444"/>
                    <a:pt x="81487" y="72407"/>
                  </a:cubicBezTo>
                  <a:cubicBezTo>
                    <a:pt x="81996" y="72319"/>
                    <a:pt x="82463" y="72075"/>
                    <a:pt x="82921" y="71834"/>
                  </a:cubicBezTo>
                  <a:cubicBezTo>
                    <a:pt x="84340" y="71088"/>
                    <a:pt x="86251" y="70335"/>
                    <a:pt x="87223" y="68982"/>
                  </a:cubicBezTo>
                  <a:cubicBezTo>
                    <a:pt x="88197" y="67621"/>
                    <a:pt x="87044" y="65762"/>
                    <a:pt x="87112" y="64088"/>
                  </a:cubicBezTo>
                  <a:cubicBezTo>
                    <a:pt x="87142" y="63346"/>
                    <a:pt x="87421" y="62636"/>
                    <a:pt x="87531" y="61902"/>
                  </a:cubicBezTo>
                  <a:cubicBezTo>
                    <a:pt x="87642" y="61167"/>
                    <a:pt x="87539" y="60322"/>
                    <a:pt x="86966" y="59848"/>
                  </a:cubicBezTo>
                  <a:cubicBezTo>
                    <a:pt x="86659" y="59595"/>
                    <a:pt x="86279" y="59496"/>
                    <a:pt x="85883" y="59496"/>
                  </a:cubicBezTo>
                  <a:cubicBezTo>
                    <a:pt x="85442" y="59496"/>
                    <a:pt x="84980" y="59618"/>
                    <a:pt x="84573" y="59786"/>
                  </a:cubicBezTo>
                  <a:cubicBezTo>
                    <a:pt x="83796" y="60106"/>
                    <a:pt x="83046" y="60574"/>
                    <a:pt x="82207" y="60596"/>
                  </a:cubicBezTo>
                  <a:cubicBezTo>
                    <a:pt x="82186" y="60596"/>
                    <a:pt x="82165" y="60597"/>
                    <a:pt x="82144" y="60597"/>
                  </a:cubicBezTo>
                  <a:cubicBezTo>
                    <a:pt x="81733" y="60597"/>
                    <a:pt x="81321" y="60498"/>
                    <a:pt x="80913" y="60498"/>
                  </a:cubicBezTo>
                  <a:cubicBezTo>
                    <a:pt x="80803" y="60498"/>
                    <a:pt x="80694" y="60505"/>
                    <a:pt x="80585" y="60523"/>
                  </a:cubicBezTo>
                  <a:cubicBezTo>
                    <a:pt x="80183" y="60591"/>
                    <a:pt x="79822" y="60804"/>
                    <a:pt x="79491" y="61040"/>
                  </a:cubicBezTo>
                  <a:cubicBezTo>
                    <a:pt x="78302" y="61899"/>
                    <a:pt x="77413" y="63110"/>
                    <a:pt x="76947" y="64501"/>
                  </a:cubicBezTo>
                  <a:cubicBezTo>
                    <a:pt x="76831" y="64852"/>
                    <a:pt x="76738" y="65219"/>
                    <a:pt x="76532" y="65525"/>
                  </a:cubicBezTo>
                  <a:cubicBezTo>
                    <a:pt x="75637" y="66856"/>
                    <a:pt x="73972" y="67642"/>
                    <a:pt x="72648" y="68498"/>
                  </a:cubicBezTo>
                  <a:cubicBezTo>
                    <a:pt x="72555" y="68471"/>
                    <a:pt x="72460" y="68437"/>
                    <a:pt x="72365" y="68417"/>
                  </a:cubicBezTo>
                  <a:cubicBezTo>
                    <a:pt x="72047" y="68355"/>
                    <a:pt x="71737" y="68326"/>
                    <a:pt x="71435" y="68326"/>
                  </a:cubicBezTo>
                  <a:cubicBezTo>
                    <a:pt x="68120" y="68326"/>
                    <a:pt x="65761" y="71858"/>
                    <a:pt x="63455" y="73919"/>
                  </a:cubicBezTo>
                  <a:cubicBezTo>
                    <a:pt x="62231" y="69407"/>
                    <a:pt x="59561" y="59628"/>
                    <a:pt x="54533" y="56055"/>
                  </a:cubicBezTo>
                  <a:cubicBezTo>
                    <a:pt x="54389" y="55842"/>
                    <a:pt x="54234" y="55638"/>
                    <a:pt x="54066" y="55443"/>
                  </a:cubicBezTo>
                  <a:cubicBezTo>
                    <a:pt x="52749" y="53928"/>
                    <a:pt x="50644" y="53423"/>
                    <a:pt x="48681" y="52997"/>
                  </a:cubicBezTo>
                  <a:cubicBezTo>
                    <a:pt x="49067" y="52145"/>
                    <a:pt x="48483" y="51100"/>
                    <a:pt x="47652" y="50672"/>
                  </a:cubicBezTo>
                  <a:cubicBezTo>
                    <a:pt x="47117" y="50396"/>
                    <a:pt x="46518" y="50312"/>
                    <a:pt x="45911" y="50312"/>
                  </a:cubicBezTo>
                  <a:cubicBezTo>
                    <a:pt x="45573" y="50312"/>
                    <a:pt x="45234" y="50338"/>
                    <a:pt x="44901" y="50371"/>
                  </a:cubicBezTo>
                  <a:cubicBezTo>
                    <a:pt x="44357" y="50426"/>
                    <a:pt x="43803" y="50497"/>
                    <a:pt x="43257" y="50497"/>
                  </a:cubicBezTo>
                  <a:cubicBezTo>
                    <a:pt x="42870" y="50497"/>
                    <a:pt x="42486" y="50461"/>
                    <a:pt x="42111" y="50359"/>
                  </a:cubicBezTo>
                  <a:cubicBezTo>
                    <a:pt x="42110" y="49848"/>
                    <a:pt x="42108" y="49338"/>
                    <a:pt x="42107" y="48827"/>
                  </a:cubicBezTo>
                  <a:lnTo>
                    <a:pt x="42107" y="48827"/>
                  </a:lnTo>
                  <a:cubicBezTo>
                    <a:pt x="42210" y="48893"/>
                    <a:pt x="42326" y="48923"/>
                    <a:pt x="42445" y="48923"/>
                  </a:cubicBezTo>
                  <a:cubicBezTo>
                    <a:pt x="42725" y="48923"/>
                    <a:pt x="43018" y="48758"/>
                    <a:pt x="43188" y="48524"/>
                  </a:cubicBezTo>
                  <a:cubicBezTo>
                    <a:pt x="43431" y="48191"/>
                    <a:pt x="43491" y="47763"/>
                    <a:pt x="43542" y="47354"/>
                  </a:cubicBezTo>
                  <a:lnTo>
                    <a:pt x="43756" y="45677"/>
                  </a:lnTo>
                  <a:cubicBezTo>
                    <a:pt x="43796" y="45367"/>
                    <a:pt x="43855" y="45021"/>
                    <a:pt x="44105" y="44831"/>
                  </a:cubicBezTo>
                  <a:cubicBezTo>
                    <a:pt x="44291" y="44691"/>
                    <a:pt x="44528" y="44675"/>
                    <a:pt x="44767" y="44675"/>
                  </a:cubicBezTo>
                  <a:cubicBezTo>
                    <a:pt x="44834" y="44675"/>
                    <a:pt x="44900" y="44676"/>
                    <a:pt x="44966" y="44676"/>
                  </a:cubicBezTo>
                  <a:cubicBezTo>
                    <a:pt x="44991" y="44676"/>
                    <a:pt x="45017" y="44676"/>
                    <a:pt x="45042" y="44676"/>
                  </a:cubicBezTo>
                  <a:cubicBezTo>
                    <a:pt x="45830" y="44659"/>
                    <a:pt x="46599" y="44251"/>
                    <a:pt x="47054" y="43608"/>
                  </a:cubicBezTo>
                  <a:cubicBezTo>
                    <a:pt x="47747" y="42629"/>
                    <a:pt x="47637" y="41747"/>
                    <a:pt x="47765" y="40555"/>
                  </a:cubicBezTo>
                  <a:cubicBezTo>
                    <a:pt x="47900" y="39290"/>
                    <a:pt x="47697" y="37354"/>
                    <a:pt x="47723" y="36082"/>
                  </a:cubicBezTo>
                  <a:cubicBezTo>
                    <a:pt x="47790" y="32521"/>
                    <a:pt x="45980" y="28976"/>
                    <a:pt x="43055" y="26945"/>
                  </a:cubicBezTo>
                  <a:cubicBezTo>
                    <a:pt x="41235" y="25682"/>
                    <a:pt x="39018" y="25026"/>
                    <a:pt x="36805" y="25026"/>
                  </a:cubicBezTo>
                  <a:cubicBezTo>
                    <a:pt x="35459" y="25026"/>
                    <a:pt x="34116" y="25268"/>
                    <a:pt x="32863" y="25763"/>
                  </a:cubicBezTo>
                  <a:cubicBezTo>
                    <a:pt x="27347" y="27940"/>
                    <a:pt x="25972" y="34386"/>
                    <a:pt x="25349" y="39535"/>
                  </a:cubicBezTo>
                  <a:cubicBezTo>
                    <a:pt x="25284" y="40076"/>
                    <a:pt x="25220" y="40631"/>
                    <a:pt x="25358" y="41158"/>
                  </a:cubicBezTo>
                  <a:cubicBezTo>
                    <a:pt x="25708" y="42497"/>
                    <a:pt x="26699" y="42199"/>
                    <a:pt x="27744" y="42321"/>
                  </a:cubicBezTo>
                  <a:cubicBezTo>
                    <a:pt x="27856" y="42335"/>
                    <a:pt x="27971" y="42357"/>
                    <a:pt x="28059" y="42424"/>
                  </a:cubicBezTo>
                  <a:cubicBezTo>
                    <a:pt x="28177" y="42515"/>
                    <a:pt x="28223" y="42670"/>
                    <a:pt x="28259" y="42814"/>
                  </a:cubicBezTo>
                  <a:cubicBezTo>
                    <a:pt x="28478" y="43670"/>
                    <a:pt x="28613" y="44544"/>
                    <a:pt x="28664" y="45426"/>
                  </a:cubicBezTo>
                  <a:cubicBezTo>
                    <a:pt x="28591" y="45648"/>
                    <a:pt x="28522" y="45863"/>
                    <a:pt x="28434" y="46008"/>
                  </a:cubicBezTo>
                  <a:cubicBezTo>
                    <a:pt x="28058" y="46624"/>
                    <a:pt x="27483" y="47009"/>
                    <a:pt x="26927" y="47375"/>
                  </a:cubicBezTo>
                  <a:cubicBezTo>
                    <a:pt x="27201" y="47647"/>
                    <a:pt x="27537" y="47933"/>
                    <a:pt x="27872" y="47933"/>
                  </a:cubicBezTo>
                  <a:cubicBezTo>
                    <a:pt x="27953" y="47933"/>
                    <a:pt x="28034" y="47916"/>
                    <a:pt x="28114" y="47878"/>
                  </a:cubicBezTo>
                  <a:cubicBezTo>
                    <a:pt x="28330" y="47776"/>
                    <a:pt x="28481" y="47540"/>
                    <a:pt x="28608" y="47304"/>
                  </a:cubicBezTo>
                  <a:cubicBezTo>
                    <a:pt x="28868" y="46824"/>
                    <a:pt x="29133" y="46225"/>
                    <a:pt x="29295" y="45614"/>
                  </a:cubicBezTo>
                  <a:cubicBezTo>
                    <a:pt x="29513" y="45752"/>
                    <a:pt x="29707" y="45901"/>
                    <a:pt x="29717" y="45909"/>
                  </a:cubicBezTo>
                  <a:cubicBezTo>
                    <a:pt x="29786" y="45958"/>
                    <a:pt x="29858" y="46010"/>
                    <a:pt x="29899" y="46085"/>
                  </a:cubicBezTo>
                  <a:cubicBezTo>
                    <a:pt x="29944" y="46169"/>
                    <a:pt x="29945" y="46269"/>
                    <a:pt x="29945" y="46364"/>
                  </a:cubicBezTo>
                  <a:cubicBezTo>
                    <a:pt x="29945" y="46812"/>
                    <a:pt x="29945" y="47259"/>
                    <a:pt x="29944" y="47707"/>
                  </a:cubicBezTo>
                  <a:cubicBezTo>
                    <a:pt x="29944" y="47915"/>
                    <a:pt x="30047" y="48456"/>
                    <a:pt x="29893" y="48627"/>
                  </a:cubicBezTo>
                  <a:cubicBezTo>
                    <a:pt x="29811" y="48718"/>
                    <a:pt x="29580" y="48739"/>
                    <a:pt x="29340" y="48739"/>
                  </a:cubicBezTo>
                  <a:cubicBezTo>
                    <a:pt x="29139" y="48739"/>
                    <a:pt x="28931" y="48724"/>
                    <a:pt x="28799" y="48724"/>
                  </a:cubicBezTo>
                  <a:cubicBezTo>
                    <a:pt x="28775" y="48724"/>
                    <a:pt x="28753" y="48725"/>
                    <a:pt x="28735" y="48726"/>
                  </a:cubicBezTo>
                  <a:cubicBezTo>
                    <a:pt x="28349" y="48750"/>
                    <a:pt x="27964" y="48782"/>
                    <a:pt x="27578" y="48815"/>
                  </a:cubicBezTo>
                  <a:cubicBezTo>
                    <a:pt x="26849" y="48875"/>
                    <a:pt x="26013" y="48997"/>
                    <a:pt x="25626" y="49618"/>
                  </a:cubicBezTo>
                  <a:cubicBezTo>
                    <a:pt x="25330" y="50091"/>
                    <a:pt x="25404" y="50694"/>
                    <a:pt x="25363" y="51250"/>
                  </a:cubicBezTo>
                  <a:cubicBezTo>
                    <a:pt x="25252" y="52742"/>
                    <a:pt x="22239" y="53984"/>
                    <a:pt x="20334" y="54795"/>
                  </a:cubicBezTo>
                  <a:cubicBezTo>
                    <a:pt x="20019" y="54398"/>
                    <a:pt x="19649" y="54058"/>
                    <a:pt x="19199" y="53801"/>
                  </a:cubicBezTo>
                  <a:cubicBezTo>
                    <a:pt x="18909" y="53634"/>
                    <a:pt x="18603" y="53500"/>
                    <a:pt x="18290" y="53385"/>
                  </a:cubicBezTo>
                  <a:cubicBezTo>
                    <a:pt x="18152" y="52192"/>
                    <a:pt x="18022" y="50996"/>
                    <a:pt x="17911" y="49799"/>
                  </a:cubicBezTo>
                  <a:lnTo>
                    <a:pt x="17911" y="49799"/>
                  </a:lnTo>
                  <a:lnTo>
                    <a:pt x="18016" y="49905"/>
                  </a:lnTo>
                  <a:lnTo>
                    <a:pt x="13554" y="15214"/>
                  </a:lnTo>
                  <a:lnTo>
                    <a:pt x="15629" y="11757"/>
                  </a:lnTo>
                  <a:cubicBezTo>
                    <a:pt x="15629" y="11757"/>
                    <a:pt x="16006" y="10501"/>
                    <a:pt x="12337" y="10501"/>
                  </a:cubicBezTo>
                  <a:cubicBezTo>
                    <a:pt x="12154" y="10501"/>
                    <a:pt x="11961" y="10505"/>
                    <a:pt x="11757" y="10511"/>
                  </a:cubicBezTo>
                  <a:lnTo>
                    <a:pt x="105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954;p70"/>
            <p:cNvSpPr/>
            <p:nvPr/>
          </p:nvSpPr>
          <p:spPr>
            <a:xfrm>
              <a:off x="3747725" y="890325"/>
              <a:ext cx="251975" cy="4465125"/>
            </a:xfrm>
            <a:custGeom>
              <a:avLst/>
              <a:gdLst/>
              <a:ahLst/>
              <a:cxnLst/>
              <a:rect l="l" t="t" r="r" b="b"/>
              <a:pathLst>
                <a:path w="10079" h="178605" extrusionOk="0">
                  <a:moveTo>
                    <a:pt x="6201" y="0"/>
                  </a:moveTo>
                  <a:lnTo>
                    <a:pt x="1" y="178469"/>
                  </a:lnTo>
                  <a:lnTo>
                    <a:pt x="3877" y="178604"/>
                  </a:lnTo>
                  <a:lnTo>
                    <a:pt x="10079" y="134"/>
                  </a:lnTo>
                  <a:lnTo>
                    <a:pt x="6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955;p70"/>
            <p:cNvSpPr/>
            <p:nvPr/>
          </p:nvSpPr>
          <p:spPr>
            <a:xfrm>
              <a:off x="3871000" y="238125"/>
              <a:ext cx="1899525" cy="1571700"/>
            </a:xfrm>
            <a:custGeom>
              <a:avLst/>
              <a:gdLst/>
              <a:ahLst/>
              <a:cxnLst/>
              <a:rect l="l" t="t" r="r" b="b"/>
              <a:pathLst>
                <a:path w="75981" h="62868" extrusionOk="0">
                  <a:moveTo>
                    <a:pt x="18520" y="3746"/>
                  </a:moveTo>
                  <a:cubicBezTo>
                    <a:pt x="18694" y="3761"/>
                    <a:pt x="18882" y="3865"/>
                    <a:pt x="19095" y="4109"/>
                  </a:cubicBezTo>
                  <a:cubicBezTo>
                    <a:pt x="18881" y="3866"/>
                    <a:pt x="18694" y="3761"/>
                    <a:pt x="18520" y="3746"/>
                  </a:cubicBezTo>
                  <a:close/>
                  <a:moveTo>
                    <a:pt x="12189" y="5827"/>
                  </a:moveTo>
                  <a:cubicBezTo>
                    <a:pt x="12294" y="5827"/>
                    <a:pt x="12404" y="5852"/>
                    <a:pt x="12519" y="5904"/>
                  </a:cubicBezTo>
                  <a:cubicBezTo>
                    <a:pt x="12402" y="5851"/>
                    <a:pt x="12292" y="5827"/>
                    <a:pt x="12186" y="5827"/>
                  </a:cubicBezTo>
                  <a:cubicBezTo>
                    <a:pt x="12168" y="5827"/>
                    <a:pt x="12150" y="5828"/>
                    <a:pt x="12132" y="5829"/>
                  </a:cubicBezTo>
                  <a:cubicBezTo>
                    <a:pt x="12150" y="5827"/>
                    <a:pt x="12170" y="5827"/>
                    <a:pt x="12189" y="5827"/>
                  </a:cubicBezTo>
                  <a:close/>
                  <a:moveTo>
                    <a:pt x="16148" y="5732"/>
                  </a:moveTo>
                  <a:cubicBezTo>
                    <a:pt x="15929" y="5927"/>
                    <a:pt x="15706" y="6129"/>
                    <a:pt x="15603" y="6369"/>
                  </a:cubicBezTo>
                  <a:cubicBezTo>
                    <a:pt x="15705" y="6129"/>
                    <a:pt x="15928" y="5928"/>
                    <a:pt x="16147" y="5732"/>
                  </a:cubicBezTo>
                  <a:close/>
                  <a:moveTo>
                    <a:pt x="21518" y="6231"/>
                  </a:moveTo>
                  <a:cubicBezTo>
                    <a:pt x="21359" y="6236"/>
                    <a:pt x="21212" y="6315"/>
                    <a:pt x="21065" y="6425"/>
                  </a:cubicBezTo>
                  <a:cubicBezTo>
                    <a:pt x="21210" y="6315"/>
                    <a:pt x="21359" y="6236"/>
                    <a:pt x="21517" y="6231"/>
                  </a:cubicBezTo>
                  <a:close/>
                  <a:moveTo>
                    <a:pt x="11160" y="6660"/>
                  </a:moveTo>
                  <a:lnTo>
                    <a:pt x="11145" y="6667"/>
                  </a:lnTo>
                  <a:cubicBezTo>
                    <a:pt x="11149" y="6665"/>
                    <a:pt x="11155" y="6662"/>
                    <a:pt x="11160" y="6660"/>
                  </a:cubicBezTo>
                  <a:close/>
                  <a:moveTo>
                    <a:pt x="22131" y="5817"/>
                  </a:moveTo>
                  <a:lnTo>
                    <a:pt x="22131" y="5817"/>
                  </a:lnTo>
                  <a:cubicBezTo>
                    <a:pt x="21970" y="6007"/>
                    <a:pt x="22234" y="6366"/>
                    <a:pt x="22224" y="6714"/>
                  </a:cubicBezTo>
                  <a:cubicBezTo>
                    <a:pt x="22233" y="6366"/>
                    <a:pt x="21969" y="6007"/>
                    <a:pt x="22131" y="5817"/>
                  </a:cubicBezTo>
                  <a:close/>
                  <a:moveTo>
                    <a:pt x="28049" y="6018"/>
                  </a:moveTo>
                  <a:cubicBezTo>
                    <a:pt x="28208" y="6313"/>
                    <a:pt x="28208" y="6571"/>
                    <a:pt x="28295" y="6772"/>
                  </a:cubicBezTo>
                  <a:cubicBezTo>
                    <a:pt x="28207" y="6571"/>
                    <a:pt x="28208" y="6313"/>
                    <a:pt x="28049" y="6018"/>
                  </a:cubicBezTo>
                  <a:close/>
                  <a:moveTo>
                    <a:pt x="24738" y="7571"/>
                  </a:moveTo>
                  <a:cubicBezTo>
                    <a:pt x="24710" y="8006"/>
                    <a:pt x="24559" y="8229"/>
                    <a:pt x="24283" y="8265"/>
                  </a:cubicBezTo>
                  <a:cubicBezTo>
                    <a:pt x="24558" y="8229"/>
                    <a:pt x="24709" y="8006"/>
                    <a:pt x="24738" y="7571"/>
                  </a:cubicBezTo>
                  <a:close/>
                  <a:moveTo>
                    <a:pt x="9405" y="9052"/>
                  </a:moveTo>
                  <a:cubicBezTo>
                    <a:pt x="9122" y="9336"/>
                    <a:pt x="8922" y="9454"/>
                    <a:pt x="8778" y="9454"/>
                  </a:cubicBezTo>
                  <a:cubicBezTo>
                    <a:pt x="8773" y="9454"/>
                    <a:pt x="8767" y="9454"/>
                    <a:pt x="8762" y="9454"/>
                  </a:cubicBezTo>
                  <a:lnTo>
                    <a:pt x="8762" y="9454"/>
                  </a:lnTo>
                  <a:cubicBezTo>
                    <a:pt x="8767" y="9454"/>
                    <a:pt x="8773" y="9454"/>
                    <a:pt x="8778" y="9454"/>
                  </a:cubicBezTo>
                  <a:cubicBezTo>
                    <a:pt x="8922" y="9454"/>
                    <a:pt x="9122" y="9335"/>
                    <a:pt x="9405" y="9052"/>
                  </a:cubicBezTo>
                  <a:close/>
                  <a:moveTo>
                    <a:pt x="12300" y="11036"/>
                  </a:moveTo>
                  <a:cubicBezTo>
                    <a:pt x="12297" y="11038"/>
                    <a:pt x="12266" y="11071"/>
                    <a:pt x="12261" y="11071"/>
                  </a:cubicBezTo>
                  <a:cubicBezTo>
                    <a:pt x="12261" y="11071"/>
                    <a:pt x="12261" y="11071"/>
                    <a:pt x="12261" y="11071"/>
                  </a:cubicBezTo>
                  <a:lnTo>
                    <a:pt x="12261" y="11071"/>
                  </a:lnTo>
                  <a:cubicBezTo>
                    <a:pt x="12266" y="11071"/>
                    <a:pt x="12296" y="11038"/>
                    <a:pt x="12300" y="11036"/>
                  </a:cubicBezTo>
                  <a:close/>
                  <a:moveTo>
                    <a:pt x="21378" y="11309"/>
                  </a:moveTo>
                  <a:cubicBezTo>
                    <a:pt x="21378" y="11309"/>
                    <a:pt x="21378" y="11309"/>
                    <a:pt x="21378" y="11309"/>
                  </a:cubicBezTo>
                  <a:lnTo>
                    <a:pt x="21378" y="11309"/>
                  </a:lnTo>
                  <a:cubicBezTo>
                    <a:pt x="21373" y="11309"/>
                    <a:pt x="21367" y="11309"/>
                    <a:pt x="21361" y="11309"/>
                  </a:cubicBezTo>
                  <a:cubicBezTo>
                    <a:pt x="21367" y="11309"/>
                    <a:pt x="21373" y="11309"/>
                    <a:pt x="21378" y="11309"/>
                  </a:cubicBezTo>
                  <a:close/>
                  <a:moveTo>
                    <a:pt x="4501" y="11809"/>
                  </a:moveTo>
                  <a:lnTo>
                    <a:pt x="4501" y="11809"/>
                  </a:lnTo>
                  <a:cubicBezTo>
                    <a:pt x="4636" y="11871"/>
                    <a:pt x="4619" y="12168"/>
                    <a:pt x="4428" y="12740"/>
                  </a:cubicBezTo>
                  <a:lnTo>
                    <a:pt x="4427" y="12739"/>
                  </a:lnTo>
                  <a:cubicBezTo>
                    <a:pt x="4618" y="12168"/>
                    <a:pt x="4635" y="11872"/>
                    <a:pt x="4501" y="11809"/>
                  </a:cubicBezTo>
                  <a:close/>
                  <a:moveTo>
                    <a:pt x="24603" y="12680"/>
                  </a:moveTo>
                  <a:lnTo>
                    <a:pt x="24603" y="12680"/>
                  </a:lnTo>
                  <a:cubicBezTo>
                    <a:pt x="24788" y="12980"/>
                    <a:pt x="24707" y="13319"/>
                    <a:pt x="24945" y="13500"/>
                  </a:cubicBezTo>
                  <a:cubicBezTo>
                    <a:pt x="24706" y="13319"/>
                    <a:pt x="24788" y="12980"/>
                    <a:pt x="24603" y="12680"/>
                  </a:cubicBezTo>
                  <a:close/>
                  <a:moveTo>
                    <a:pt x="34295" y="14046"/>
                  </a:moveTo>
                  <a:cubicBezTo>
                    <a:pt x="34268" y="14371"/>
                    <a:pt x="34171" y="14557"/>
                    <a:pt x="33993" y="14592"/>
                  </a:cubicBezTo>
                  <a:cubicBezTo>
                    <a:pt x="34171" y="14557"/>
                    <a:pt x="34268" y="14370"/>
                    <a:pt x="34295" y="14046"/>
                  </a:cubicBezTo>
                  <a:close/>
                  <a:moveTo>
                    <a:pt x="8271" y="14203"/>
                  </a:moveTo>
                  <a:cubicBezTo>
                    <a:pt x="8320" y="14486"/>
                    <a:pt x="8418" y="14638"/>
                    <a:pt x="8585" y="14638"/>
                  </a:cubicBezTo>
                  <a:lnTo>
                    <a:pt x="8585" y="14638"/>
                  </a:lnTo>
                  <a:cubicBezTo>
                    <a:pt x="8585" y="14638"/>
                    <a:pt x="8585" y="14638"/>
                    <a:pt x="8585" y="14638"/>
                  </a:cubicBezTo>
                  <a:cubicBezTo>
                    <a:pt x="8417" y="14638"/>
                    <a:pt x="8320" y="14486"/>
                    <a:pt x="8271" y="14203"/>
                  </a:cubicBezTo>
                  <a:close/>
                  <a:moveTo>
                    <a:pt x="37300" y="15109"/>
                  </a:moveTo>
                  <a:cubicBezTo>
                    <a:pt x="37312" y="15109"/>
                    <a:pt x="37324" y="15110"/>
                    <a:pt x="37336" y="15110"/>
                  </a:cubicBezTo>
                  <a:lnTo>
                    <a:pt x="37336" y="15110"/>
                  </a:lnTo>
                  <a:cubicBezTo>
                    <a:pt x="37324" y="15110"/>
                    <a:pt x="37313" y="15109"/>
                    <a:pt x="37301" y="15109"/>
                  </a:cubicBezTo>
                  <a:cubicBezTo>
                    <a:pt x="37169" y="15109"/>
                    <a:pt x="37044" y="15157"/>
                    <a:pt x="36916" y="15204"/>
                  </a:cubicBezTo>
                  <a:cubicBezTo>
                    <a:pt x="37044" y="15156"/>
                    <a:pt x="37168" y="15109"/>
                    <a:pt x="37300" y="15109"/>
                  </a:cubicBezTo>
                  <a:close/>
                  <a:moveTo>
                    <a:pt x="21267" y="14601"/>
                  </a:moveTo>
                  <a:cubicBezTo>
                    <a:pt x="21224" y="15146"/>
                    <a:pt x="20990" y="15372"/>
                    <a:pt x="20598" y="15396"/>
                  </a:cubicBezTo>
                  <a:cubicBezTo>
                    <a:pt x="20990" y="15372"/>
                    <a:pt x="21223" y="15146"/>
                    <a:pt x="21267" y="14601"/>
                  </a:cubicBezTo>
                  <a:close/>
                  <a:moveTo>
                    <a:pt x="34669" y="15025"/>
                  </a:moveTo>
                  <a:lnTo>
                    <a:pt x="34669" y="15025"/>
                  </a:lnTo>
                  <a:cubicBezTo>
                    <a:pt x="34880" y="15242"/>
                    <a:pt x="35124" y="15307"/>
                    <a:pt x="35426" y="15484"/>
                  </a:cubicBezTo>
                  <a:lnTo>
                    <a:pt x="35425" y="15484"/>
                  </a:lnTo>
                  <a:cubicBezTo>
                    <a:pt x="35124" y="15308"/>
                    <a:pt x="34880" y="15242"/>
                    <a:pt x="34669" y="15025"/>
                  </a:cubicBezTo>
                  <a:close/>
                  <a:moveTo>
                    <a:pt x="33207" y="14241"/>
                  </a:moveTo>
                  <a:cubicBezTo>
                    <a:pt x="33822" y="15166"/>
                    <a:pt x="33821" y="15168"/>
                    <a:pt x="33637" y="15706"/>
                  </a:cubicBezTo>
                  <a:cubicBezTo>
                    <a:pt x="33821" y="15167"/>
                    <a:pt x="33821" y="15165"/>
                    <a:pt x="33207" y="14241"/>
                  </a:cubicBezTo>
                  <a:close/>
                  <a:moveTo>
                    <a:pt x="10894" y="16543"/>
                  </a:moveTo>
                  <a:cubicBezTo>
                    <a:pt x="10837" y="16695"/>
                    <a:pt x="10740" y="16884"/>
                    <a:pt x="10821" y="16997"/>
                  </a:cubicBezTo>
                  <a:lnTo>
                    <a:pt x="10819" y="16997"/>
                  </a:lnTo>
                  <a:cubicBezTo>
                    <a:pt x="10740" y="16884"/>
                    <a:pt x="10837" y="16695"/>
                    <a:pt x="10894" y="16543"/>
                  </a:cubicBezTo>
                  <a:close/>
                  <a:moveTo>
                    <a:pt x="31023" y="16717"/>
                  </a:moveTo>
                  <a:lnTo>
                    <a:pt x="31023" y="16717"/>
                  </a:lnTo>
                  <a:cubicBezTo>
                    <a:pt x="31224" y="16820"/>
                    <a:pt x="31412" y="17227"/>
                    <a:pt x="31706" y="17433"/>
                  </a:cubicBezTo>
                  <a:cubicBezTo>
                    <a:pt x="31412" y="17228"/>
                    <a:pt x="31224" y="16821"/>
                    <a:pt x="31023" y="16717"/>
                  </a:cubicBezTo>
                  <a:close/>
                  <a:moveTo>
                    <a:pt x="24759" y="18529"/>
                  </a:moveTo>
                  <a:cubicBezTo>
                    <a:pt x="24956" y="18683"/>
                    <a:pt x="25202" y="18686"/>
                    <a:pt x="25425" y="18761"/>
                  </a:cubicBezTo>
                  <a:cubicBezTo>
                    <a:pt x="25201" y="18686"/>
                    <a:pt x="24956" y="18683"/>
                    <a:pt x="24759" y="18529"/>
                  </a:cubicBezTo>
                  <a:close/>
                  <a:moveTo>
                    <a:pt x="38143" y="19868"/>
                  </a:moveTo>
                  <a:cubicBezTo>
                    <a:pt x="38143" y="19868"/>
                    <a:pt x="38143" y="19868"/>
                    <a:pt x="38143" y="19868"/>
                  </a:cubicBezTo>
                  <a:lnTo>
                    <a:pt x="38143" y="19868"/>
                  </a:lnTo>
                  <a:cubicBezTo>
                    <a:pt x="38142" y="19868"/>
                    <a:pt x="38141" y="19868"/>
                    <a:pt x="38140" y="19868"/>
                  </a:cubicBezTo>
                  <a:cubicBezTo>
                    <a:pt x="38141" y="19868"/>
                    <a:pt x="38142" y="19868"/>
                    <a:pt x="38143" y="19868"/>
                  </a:cubicBezTo>
                  <a:close/>
                  <a:moveTo>
                    <a:pt x="38415" y="19716"/>
                  </a:moveTo>
                  <a:cubicBezTo>
                    <a:pt x="38431" y="19855"/>
                    <a:pt x="38375" y="19884"/>
                    <a:pt x="38304" y="19884"/>
                  </a:cubicBezTo>
                  <a:cubicBezTo>
                    <a:pt x="38304" y="19884"/>
                    <a:pt x="38303" y="19884"/>
                    <a:pt x="38303" y="19884"/>
                  </a:cubicBezTo>
                  <a:lnTo>
                    <a:pt x="38303" y="19884"/>
                  </a:lnTo>
                  <a:cubicBezTo>
                    <a:pt x="38374" y="19884"/>
                    <a:pt x="38429" y="19855"/>
                    <a:pt x="38414" y="19716"/>
                  </a:cubicBezTo>
                  <a:close/>
                  <a:moveTo>
                    <a:pt x="11334" y="19623"/>
                  </a:moveTo>
                  <a:lnTo>
                    <a:pt x="11334" y="19623"/>
                  </a:lnTo>
                  <a:cubicBezTo>
                    <a:pt x="11408" y="19949"/>
                    <a:pt x="11531" y="20152"/>
                    <a:pt x="11756" y="20152"/>
                  </a:cubicBezTo>
                  <a:cubicBezTo>
                    <a:pt x="11918" y="20152"/>
                    <a:pt x="12133" y="20046"/>
                    <a:pt x="12422" y="19805"/>
                  </a:cubicBezTo>
                  <a:lnTo>
                    <a:pt x="12422" y="19805"/>
                  </a:lnTo>
                  <a:cubicBezTo>
                    <a:pt x="12133" y="20047"/>
                    <a:pt x="11918" y="20152"/>
                    <a:pt x="11755" y="20152"/>
                  </a:cubicBezTo>
                  <a:cubicBezTo>
                    <a:pt x="11531" y="20152"/>
                    <a:pt x="11408" y="19949"/>
                    <a:pt x="11334" y="19623"/>
                  </a:cubicBezTo>
                  <a:close/>
                  <a:moveTo>
                    <a:pt x="34487" y="19959"/>
                  </a:moveTo>
                  <a:lnTo>
                    <a:pt x="34487" y="19959"/>
                  </a:lnTo>
                  <a:cubicBezTo>
                    <a:pt x="34591" y="20070"/>
                    <a:pt x="34705" y="20142"/>
                    <a:pt x="34836" y="20213"/>
                  </a:cubicBezTo>
                  <a:lnTo>
                    <a:pt x="34836" y="20213"/>
                  </a:lnTo>
                  <a:cubicBezTo>
                    <a:pt x="34705" y="20142"/>
                    <a:pt x="34591" y="20070"/>
                    <a:pt x="34487" y="19959"/>
                  </a:cubicBezTo>
                  <a:close/>
                  <a:moveTo>
                    <a:pt x="30831" y="19940"/>
                  </a:moveTo>
                  <a:cubicBezTo>
                    <a:pt x="30802" y="20348"/>
                    <a:pt x="30662" y="20536"/>
                    <a:pt x="30420" y="20536"/>
                  </a:cubicBezTo>
                  <a:cubicBezTo>
                    <a:pt x="30420" y="20536"/>
                    <a:pt x="30420" y="20536"/>
                    <a:pt x="30420" y="20536"/>
                  </a:cubicBezTo>
                  <a:lnTo>
                    <a:pt x="30420" y="20536"/>
                  </a:lnTo>
                  <a:cubicBezTo>
                    <a:pt x="30662" y="20536"/>
                    <a:pt x="30803" y="20348"/>
                    <a:pt x="30830" y="19940"/>
                  </a:cubicBezTo>
                  <a:close/>
                  <a:moveTo>
                    <a:pt x="30831" y="19940"/>
                  </a:moveTo>
                  <a:lnTo>
                    <a:pt x="30831" y="19940"/>
                  </a:lnTo>
                  <a:cubicBezTo>
                    <a:pt x="31051" y="20339"/>
                    <a:pt x="30977" y="20663"/>
                    <a:pt x="31200" y="20887"/>
                  </a:cubicBezTo>
                  <a:cubicBezTo>
                    <a:pt x="30977" y="20663"/>
                    <a:pt x="31050" y="20339"/>
                    <a:pt x="30831" y="19940"/>
                  </a:cubicBezTo>
                  <a:close/>
                  <a:moveTo>
                    <a:pt x="31549" y="21441"/>
                  </a:moveTo>
                  <a:cubicBezTo>
                    <a:pt x="31447" y="21490"/>
                    <a:pt x="31253" y="21417"/>
                    <a:pt x="31337" y="21717"/>
                  </a:cubicBezTo>
                  <a:cubicBezTo>
                    <a:pt x="31252" y="21417"/>
                    <a:pt x="31447" y="21489"/>
                    <a:pt x="31549" y="21441"/>
                  </a:cubicBezTo>
                  <a:close/>
                  <a:moveTo>
                    <a:pt x="14724" y="22334"/>
                  </a:moveTo>
                  <a:cubicBezTo>
                    <a:pt x="14877" y="22334"/>
                    <a:pt x="15038" y="22400"/>
                    <a:pt x="15213" y="22547"/>
                  </a:cubicBezTo>
                  <a:cubicBezTo>
                    <a:pt x="15038" y="22400"/>
                    <a:pt x="14877" y="22335"/>
                    <a:pt x="14724" y="22335"/>
                  </a:cubicBezTo>
                  <a:cubicBezTo>
                    <a:pt x="14412" y="22335"/>
                    <a:pt x="14137" y="22610"/>
                    <a:pt x="13863" y="23023"/>
                  </a:cubicBezTo>
                  <a:cubicBezTo>
                    <a:pt x="14137" y="22610"/>
                    <a:pt x="14411" y="22334"/>
                    <a:pt x="14724" y="22334"/>
                  </a:cubicBezTo>
                  <a:close/>
                  <a:moveTo>
                    <a:pt x="33958" y="23949"/>
                  </a:moveTo>
                  <a:cubicBezTo>
                    <a:pt x="33929" y="24334"/>
                    <a:pt x="33804" y="24530"/>
                    <a:pt x="33580" y="24530"/>
                  </a:cubicBezTo>
                  <a:cubicBezTo>
                    <a:pt x="33559" y="24530"/>
                    <a:pt x="33536" y="24528"/>
                    <a:pt x="33513" y="24525"/>
                  </a:cubicBezTo>
                  <a:lnTo>
                    <a:pt x="33513" y="24525"/>
                  </a:lnTo>
                  <a:cubicBezTo>
                    <a:pt x="33536" y="24528"/>
                    <a:pt x="33558" y="24530"/>
                    <a:pt x="33578" y="24530"/>
                  </a:cubicBezTo>
                  <a:cubicBezTo>
                    <a:pt x="33803" y="24530"/>
                    <a:pt x="33927" y="24335"/>
                    <a:pt x="33958" y="23949"/>
                  </a:cubicBezTo>
                  <a:close/>
                  <a:moveTo>
                    <a:pt x="25275" y="23805"/>
                  </a:moveTo>
                  <a:cubicBezTo>
                    <a:pt x="24904" y="23955"/>
                    <a:pt x="24594" y="24145"/>
                    <a:pt x="24784" y="24783"/>
                  </a:cubicBezTo>
                  <a:cubicBezTo>
                    <a:pt x="24594" y="24145"/>
                    <a:pt x="24903" y="23955"/>
                    <a:pt x="25275" y="23805"/>
                  </a:cubicBezTo>
                  <a:close/>
                  <a:moveTo>
                    <a:pt x="7966" y="24774"/>
                  </a:moveTo>
                  <a:lnTo>
                    <a:pt x="7966" y="24774"/>
                  </a:lnTo>
                  <a:cubicBezTo>
                    <a:pt x="8022" y="24938"/>
                    <a:pt x="8106" y="25031"/>
                    <a:pt x="8235" y="25032"/>
                  </a:cubicBezTo>
                  <a:cubicBezTo>
                    <a:pt x="8106" y="25032"/>
                    <a:pt x="8022" y="24939"/>
                    <a:pt x="7966" y="24774"/>
                  </a:cubicBezTo>
                  <a:close/>
                  <a:moveTo>
                    <a:pt x="33474" y="25128"/>
                  </a:moveTo>
                  <a:cubicBezTo>
                    <a:pt x="33474" y="25139"/>
                    <a:pt x="33475" y="25151"/>
                    <a:pt x="33475" y="25162"/>
                  </a:cubicBezTo>
                  <a:lnTo>
                    <a:pt x="33475" y="25162"/>
                  </a:lnTo>
                  <a:cubicBezTo>
                    <a:pt x="33475" y="25151"/>
                    <a:pt x="33474" y="25140"/>
                    <a:pt x="33474" y="25129"/>
                  </a:cubicBezTo>
                  <a:lnTo>
                    <a:pt x="33474" y="25128"/>
                  </a:lnTo>
                  <a:close/>
                  <a:moveTo>
                    <a:pt x="37239" y="24999"/>
                  </a:moveTo>
                  <a:lnTo>
                    <a:pt x="37239" y="24999"/>
                  </a:lnTo>
                  <a:cubicBezTo>
                    <a:pt x="37455" y="25110"/>
                    <a:pt x="37637" y="25571"/>
                    <a:pt x="37909" y="25724"/>
                  </a:cubicBezTo>
                  <a:cubicBezTo>
                    <a:pt x="37636" y="25571"/>
                    <a:pt x="37454" y="25110"/>
                    <a:pt x="37239" y="24999"/>
                  </a:cubicBezTo>
                  <a:close/>
                  <a:moveTo>
                    <a:pt x="33712" y="25656"/>
                  </a:moveTo>
                  <a:cubicBezTo>
                    <a:pt x="33958" y="25672"/>
                    <a:pt x="34236" y="25825"/>
                    <a:pt x="34640" y="26484"/>
                  </a:cubicBezTo>
                  <a:cubicBezTo>
                    <a:pt x="34235" y="25825"/>
                    <a:pt x="33957" y="25672"/>
                    <a:pt x="33710" y="25656"/>
                  </a:cubicBezTo>
                  <a:close/>
                  <a:moveTo>
                    <a:pt x="7189" y="27268"/>
                  </a:moveTo>
                  <a:cubicBezTo>
                    <a:pt x="7185" y="27302"/>
                    <a:pt x="7201" y="27320"/>
                    <a:pt x="7211" y="27343"/>
                  </a:cubicBezTo>
                  <a:lnTo>
                    <a:pt x="7210" y="27344"/>
                  </a:lnTo>
                  <a:cubicBezTo>
                    <a:pt x="7201" y="27320"/>
                    <a:pt x="7184" y="27302"/>
                    <a:pt x="7189" y="27268"/>
                  </a:cubicBezTo>
                  <a:close/>
                  <a:moveTo>
                    <a:pt x="3965" y="27501"/>
                  </a:moveTo>
                  <a:lnTo>
                    <a:pt x="3965" y="27501"/>
                  </a:lnTo>
                  <a:cubicBezTo>
                    <a:pt x="3983" y="27507"/>
                    <a:pt x="3998" y="27516"/>
                    <a:pt x="4010" y="27529"/>
                  </a:cubicBezTo>
                  <a:lnTo>
                    <a:pt x="4010" y="27529"/>
                  </a:lnTo>
                  <a:cubicBezTo>
                    <a:pt x="3998" y="27517"/>
                    <a:pt x="3983" y="27508"/>
                    <a:pt x="3966" y="27502"/>
                  </a:cubicBezTo>
                  <a:lnTo>
                    <a:pt x="3965" y="27501"/>
                  </a:lnTo>
                  <a:close/>
                  <a:moveTo>
                    <a:pt x="53327" y="28502"/>
                  </a:moveTo>
                  <a:cubicBezTo>
                    <a:pt x="54653" y="28782"/>
                    <a:pt x="55988" y="28941"/>
                    <a:pt x="57334" y="28941"/>
                  </a:cubicBezTo>
                  <a:cubicBezTo>
                    <a:pt x="58232" y="28941"/>
                    <a:pt x="59135" y="28870"/>
                    <a:pt x="60043" y="28719"/>
                  </a:cubicBezTo>
                  <a:lnTo>
                    <a:pt x="60043" y="28719"/>
                  </a:lnTo>
                  <a:lnTo>
                    <a:pt x="60042" y="28720"/>
                  </a:lnTo>
                  <a:cubicBezTo>
                    <a:pt x="59134" y="28871"/>
                    <a:pt x="58232" y="28941"/>
                    <a:pt x="57334" y="28941"/>
                  </a:cubicBezTo>
                  <a:cubicBezTo>
                    <a:pt x="55988" y="28941"/>
                    <a:pt x="54653" y="28783"/>
                    <a:pt x="53327" y="28502"/>
                  </a:cubicBezTo>
                  <a:close/>
                  <a:moveTo>
                    <a:pt x="36409" y="29874"/>
                  </a:moveTo>
                  <a:cubicBezTo>
                    <a:pt x="36406" y="29882"/>
                    <a:pt x="36427" y="29919"/>
                    <a:pt x="36457" y="29989"/>
                  </a:cubicBezTo>
                  <a:cubicBezTo>
                    <a:pt x="36427" y="29919"/>
                    <a:pt x="36405" y="29882"/>
                    <a:pt x="36409" y="29874"/>
                  </a:cubicBezTo>
                  <a:close/>
                  <a:moveTo>
                    <a:pt x="5122" y="30795"/>
                  </a:moveTo>
                  <a:cubicBezTo>
                    <a:pt x="4939" y="30979"/>
                    <a:pt x="4800" y="31063"/>
                    <a:pt x="4695" y="31063"/>
                  </a:cubicBezTo>
                  <a:cubicBezTo>
                    <a:pt x="4628" y="31063"/>
                    <a:pt x="4575" y="31029"/>
                    <a:pt x="4533" y="30966"/>
                  </a:cubicBezTo>
                  <a:lnTo>
                    <a:pt x="4533" y="30966"/>
                  </a:lnTo>
                  <a:cubicBezTo>
                    <a:pt x="4575" y="31029"/>
                    <a:pt x="4628" y="31062"/>
                    <a:pt x="4695" y="31062"/>
                  </a:cubicBezTo>
                  <a:cubicBezTo>
                    <a:pt x="4800" y="31062"/>
                    <a:pt x="4939" y="30979"/>
                    <a:pt x="5122" y="30795"/>
                  </a:cubicBezTo>
                  <a:close/>
                  <a:moveTo>
                    <a:pt x="3870" y="32761"/>
                  </a:moveTo>
                  <a:cubicBezTo>
                    <a:pt x="3905" y="32831"/>
                    <a:pt x="3880" y="32993"/>
                    <a:pt x="3806" y="33233"/>
                  </a:cubicBezTo>
                  <a:cubicBezTo>
                    <a:pt x="3879" y="32994"/>
                    <a:pt x="3904" y="32832"/>
                    <a:pt x="3870" y="32761"/>
                  </a:cubicBezTo>
                  <a:close/>
                  <a:moveTo>
                    <a:pt x="3805" y="33234"/>
                  </a:moveTo>
                  <a:lnTo>
                    <a:pt x="3805" y="33234"/>
                  </a:lnTo>
                  <a:cubicBezTo>
                    <a:pt x="3751" y="33414"/>
                    <a:pt x="3657" y="33654"/>
                    <a:pt x="3749" y="33681"/>
                  </a:cubicBezTo>
                  <a:lnTo>
                    <a:pt x="3749" y="33681"/>
                  </a:lnTo>
                  <a:lnTo>
                    <a:pt x="3748" y="33683"/>
                  </a:lnTo>
                  <a:cubicBezTo>
                    <a:pt x="3655" y="33657"/>
                    <a:pt x="3751" y="33415"/>
                    <a:pt x="3805" y="33234"/>
                  </a:cubicBezTo>
                  <a:close/>
                  <a:moveTo>
                    <a:pt x="51904" y="38822"/>
                  </a:moveTo>
                  <a:cubicBezTo>
                    <a:pt x="52819" y="39043"/>
                    <a:pt x="53739" y="39210"/>
                    <a:pt x="54664" y="39310"/>
                  </a:cubicBezTo>
                  <a:cubicBezTo>
                    <a:pt x="53739" y="39211"/>
                    <a:pt x="52819" y="39043"/>
                    <a:pt x="51904" y="38822"/>
                  </a:cubicBezTo>
                  <a:close/>
                  <a:moveTo>
                    <a:pt x="16406" y="37865"/>
                  </a:moveTo>
                  <a:cubicBezTo>
                    <a:pt x="12227" y="38771"/>
                    <a:pt x="7955" y="41387"/>
                    <a:pt x="3530" y="46869"/>
                  </a:cubicBezTo>
                  <a:lnTo>
                    <a:pt x="3529" y="46868"/>
                  </a:lnTo>
                  <a:cubicBezTo>
                    <a:pt x="7954" y="41386"/>
                    <a:pt x="12226" y="38769"/>
                    <a:pt x="16406" y="37865"/>
                  </a:cubicBezTo>
                  <a:close/>
                  <a:moveTo>
                    <a:pt x="14651" y="42086"/>
                  </a:moveTo>
                  <a:lnTo>
                    <a:pt x="14651" y="42086"/>
                  </a:lnTo>
                  <a:cubicBezTo>
                    <a:pt x="11160" y="43247"/>
                    <a:pt x="7602" y="45693"/>
                    <a:pt x="3939" y="50059"/>
                  </a:cubicBezTo>
                  <a:lnTo>
                    <a:pt x="3939" y="50058"/>
                  </a:lnTo>
                  <a:cubicBezTo>
                    <a:pt x="7601" y="45692"/>
                    <a:pt x="11160" y="43247"/>
                    <a:pt x="14651" y="42086"/>
                  </a:cubicBezTo>
                  <a:close/>
                  <a:moveTo>
                    <a:pt x="20015" y="0"/>
                  </a:moveTo>
                  <a:cubicBezTo>
                    <a:pt x="19873" y="0"/>
                    <a:pt x="19731" y="2"/>
                    <a:pt x="19589" y="5"/>
                  </a:cubicBezTo>
                  <a:cubicBezTo>
                    <a:pt x="13929" y="175"/>
                    <a:pt x="8121" y="3213"/>
                    <a:pt x="2017" y="11997"/>
                  </a:cubicBezTo>
                  <a:cubicBezTo>
                    <a:pt x="1914" y="12146"/>
                    <a:pt x="1810" y="12289"/>
                    <a:pt x="1707" y="12438"/>
                  </a:cubicBezTo>
                  <a:cubicBezTo>
                    <a:pt x="1401" y="21501"/>
                    <a:pt x="1094" y="30565"/>
                    <a:pt x="787" y="39629"/>
                  </a:cubicBezTo>
                  <a:cubicBezTo>
                    <a:pt x="743" y="40919"/>
                    <a:pt x="700" y="42211"/>
                    <a:pt x="656" y="43502"/>
                  </a:cubicBezTo>
                  <a:cubicBezTo>
                    <a:pt x="613" y="44792"/>
                    <a:pt x="569" y="46084"/>
                    <a:pt x="525" y="47375"/>
                  </a:cubicBezTo>
                  <a:cubicBezTo>
                    <a:pt x="481" y="48666"/>
                    <a:pt x="437" y="49957"/>
                    <a:pt x="393" y="51248"/>
                  </a:cubicBezTo>
                  <a:cubicBezTo>
                    <a:pt x="350" y="52539"/>
                    <a:pt x="306" y="53831"/>
                    <a:pt x="262" y="55121"/>
                  </a:cubicBezTo>
                  <a:cubicBezTo>
                    <a:pt x="219" y="56412"/>
                    <a:pt x="175" y="57704"/>
                    <a:pt x="132" y="58994"/>
                  </a:cubicBezTo>
                  <a:cubicBezTo>
                    <a:pt x="88" y="60286"/>
                    <a:pt x="44" y="61577"/>
                    <a:pt x="0" y="62868"/>
                  </a:cubicBezTo>
                  <a:cubicBezTo>
                    <a:pt x="810" y="61606"/>
                    <a:pt x="1616" y="60483"/>
                    <a:pt x="2420" y="59377"/>
                  </a:cubicBezTo>
                  <a:cubicBezTo>
                    <a:pt x="5116" y="55797"/>
                    <a:pt x="7764" y="53311"/>
                    <a:pt x="10371" y="51634"/>
                  </a:cubicBezTo>
                  <a:cubicBezTo>
                    <a:pt x="13634" y="49541"/>
                    <a:pt x="16816" y="48732"/>
                    <a:pt x="19947" y="48732"/>
                  </a:cubicBezTo>
                  <a:cubicBezTo>
                    <a:pt x="21821" y="48732"/>
                    <a:pt x="23676" y="49022"/>
                    <a:pt x="25520" y="49499"/>
                  </a:cubicBezTo>
                  <a:cubicBezTo>
                    <a:pt x="31627" y="51097"/>
                    <a:pt x="37583" y="54796"/>
                    <a:pt x="43617" y="57454"/>
                  </a:cubicBezTo>
                  <a:cubicBezTo>
                    <a:pt x="47431" y="59108"/>
                    <a:pt x="51268" y="60405"/>
                    <a:pt x="55190" y="60405"/>
                  </a:cubicBezTo>
                  <a:cubicBezTo>
                    <a:pt x="58981" y="60405"/>
                    <a:pt x="62850" y="59193"/>
                    <a:pt x="66852" y="55920"/>
                  </a:cubicBezTo>
                  <a:cubicBezTo>
                    <a:pt x="69361" y="53848"/>
                    <a:pt x="71905" y="50932"/>
                    <a:pt x="74495" y="47007"/>
                  </a:cubicBezTo>
                  <a:cubicBezTo>
                    <a:pt x="74532" y="45885"/>
                    <a:pt x="74571" y="44763"/>
                    <a:pt x="74608" y="43641"/>
                  </a:cubicBezTo>
                  <a:cubicBezTo>
                    <a:pt x="74646" y="42518"/>
                    <a:pt x="74684" y="41397"/>
                    <a:pt x="74722" y="40274"/>
                  </a:cubicBezTo>
                  <a:cubicBezTo>
                    <a:pt x="74760" y="39153"/>
                    <a:pt x="74799" y="38030"/>
                    <a:pt x="74836" y="36908"/>
                  </a:cubicBezTo>
                  <a:cubicBezTo>
                    <a:pt x="74874" y="35785"/>
                    <a:pt x="74911" y="34664"/>
                    <a:pt x="74950" y="33541"/>
                  </a:cubicBezTo>
                  <a:cubicBezTo>
                    <a:pt x="74987" y="32420"/>
                    <a:pt x="75026" y="31297"/>
                    <a:pt x="75064" y="30176"/>
                  </a:cubicBezTo>
                  <a:cubicBezTo>
                    <a:pt x="75103" y="29031"/>
                    <a:pt x="75141" y="27886"/>
                    <a:pt x="75180" y="26741"/>
                  </a:cubicBezTo>
                  <a:cubicBezTo>
                    <a:pt x="75218" y="25618"/>
                    <a:pt x="75256" y="24496"/>
                    <a:pt x="75295" y="23374"/>
                  </a:cubicBezTo>
                  <a:cubicBezTo>
                    <a:pt x="75333" y="22252"/>
                    <a:pt x="75371" y="21129"/>
                    <a:pt x="75408" y="20008"/>
                  </a:cubicBezTo>
                  <a:cubicBezTo>
                    <a:pt x="75447" y="18885"/>
                    <a:pt x="75484" y="17764"/>
                    <a:pt x="75522" y="16641"/>
                  </a:cubicBezTo>
                  <a:cubicBezTo>
                    <a:pt x="75560" y="15518"/>
                    <a:pt x="75598" y="14397"/>
                    <a:pt x="75636" y="13274"/>
                  </a:cubicBezTo>
                  <a:cubicBezTo>
                    <a:pt x="75674" y="12152"/>
                    <a:pt x="75712" y="11030"/>
                    <a:pt x="75750" y="9908"/>
                  </a:cubicBezTo>
                  <a:cubicBezTo>
                    <a:pt x="75788" y="8785"/>
                    <a:pt x="75826" y="7664"/>
                    <a:pt x="75864" y="6541"/>
                  </a:cubicBezTo>
                  <a:cubicBezTo>
                    <a:pt x="75900" y="5488"/>
                    <a:pt x="75931" y="4442"/>
                    <a:pt x="75977" y="3374"/>
                  </a:cubicBezTo>
                  <a:cubicBezTo>
                    <a:pt x="75980" y="3302"/>
                    <a:pt x="75974" y="3264"/>
                    <a:pt x="75953" y="3264"/>
                  </a:cubicBezTo>
                  <a:cubicBezTo>
                    <a:pt x="75922" y="3264"/>
                    <a:pt x="75860" y="3341"/>
                    <a:pt x="75745" y="3505"/>
                  </a:cubicBezTo>
                  <a:cubicBezTo>
                    <a:pt x="74917" y="4693"/>
                    <a:pt x="74092" y="5742"/>
                    <a:pt x="73271" y="6685"/>
                  </a:cubicBezTo>
                  <a:cubicBezTo>
                    <a:pt x="73197" y="6893"/>
                    <a:pt x="73066" y="6987"/>
                    <a:pt x="72963" y="7106"/>
                  </a:cubicBezTo>
                  <a:cubicBezTo>
                    <a:pt x="68537" y="12223"/>
                    <a:pt x="64262" y="14403"/>
                    <a:pt x="60076" y="14885"/>
                  </a:cubicBezTo>
                  <a:cubicBezTo>
                    <a:pt x="59472" y="14953"/>
                    <a:pt x="58870" y="14986"/>
                    <a:pt x="58270" y="14986"/>
                  </a:cubicBezTo>
                  <a:cubicBezTo>
                    <a:pt x="54013" y="14986"/>
                    <a:pt x="49868" y="13356"/>
                    <a:pt x="45760" y="11229"/>
                  </a:cubicBezTo>
                  <a:cubicBezTo>
                    <a:pt x="44219" y="10430"/>
                    <a:pt x="42676" y="9512"/>
                    <a:pt x="41154" y="8674"/>
                  </a:cubicBezTo>
                  <a:cubicBezTo>
                    <a:pt x="39745" y="7842"/>
                    <a:pt x="38336" y="6981"/>
                    <a:pt x="36928" y="6160"/>
                  </a:cubicBezTo>
                  <a:cubicBezTo>
                    <a:pt x="31373" y="2927"/>
                    <a:pt x="25798" y="0"/>
                    <a:pt x="20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0934" y="210045"/>
            <a:ext cx="7774543" cy="107895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GB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GB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GB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GB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GB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GB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GB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GB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GB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GB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GB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934" y="1615403"/>
            <a:ext cx="636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267" y="2456956"/>
            <a:ext cx="670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267" y="3687435"/>
            <a:ext cx="6767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9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9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" name="Google Shape;928;p56"/>
          <p:cNvGrpSpPr/>
          <p:nvPr/>
        </p:nvGrpSpPr>
        <p:grpSpPr>
          <a:xfrm>
            <a:off x="184623" y="2472542"/>
            <a:ext cx="2117501" cy="1127686"/>
            <a:chOff x="1137702" y="238125"/>
            <a:chExt cx="2568536" cy="1367887"/>
          </a:xfrm>
        </p:grpSpPr>
        <p:sp>
          <p:nvSpPr>
            <p:cNvPr id="929" name="Google Shape;929;p56"/>
            <p:cNvSpPr/>
            <p:nvPr/>
          </p:nvSpPr>
          <p:spPr>
            <a:xfrm>
              <a:off x="1671816" y="985151"/>
              <a:ext cx="321954" cy="177900"/>
            </a:xfrm>
            <a:custGeom>
              <a:avLst/>
              <a:gdLst/>
              <a:ahLst/>
              <a:cxnLst/>
              <a:rect l="l" t="t" r="r" b="b"/>
              <a:pathLst>
                <a:path w="14183" h="7837" extrusionOk="0">
                  <a:moveTo>
                    <a:pt x="0" y="1"/>
                  </a:moveTo>
                  <a:lnTo>
                    <a:pt x="0" y="7836"/>
                  </a:lnTo>
                  <a:lnTo>
                    <a:pt x="13667" y="7836"/>
                  </a:lnTo>
                  <a:cubicBezTo>
                    <a:pt x="13999" y="7836"/>
                    <a:pt x="14183" y="7448"/>
                    <a:pt x="13972" y="7190"/>
                  </a:cubicBezTo>
                  <a:lnTo>
                    <a:pt x="13347" y="6427"/>
                  </a:lnTo>
                  <a:cubicBezTo>
                    <a:pt x="12519" y="5415"/>
                    <a:pt x="12068" y="4149"/>
                    <a:pt x="12068" y="2844"/>
                  </a:cubicBezTo>
                  <a:lnTo>
                    <a:pt x="120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0" name="Google Shape;930;p56"/>
            <p:cNvSpPr/>
            <p:nvPr/>
          </p:nvSpPr>
          <p:spPr>
            <a:xfrm>
              <a:off x="3472246" y="618846"/>
              <a:ext cx="233992" cy="86510"/>
            </a:xfrm>
            <a:custGeom>
              <a:avLst/>
              <a:gdLst/>
              <a:ahLst/>
              <a:cxnLst/>
              <a:rect l="l" t="t" r="r" b="b"/>
              <a:pathLst>
                <a:path w="10308" h="3811" extrusionOk="0">
                  <a:moveTo>
                    <a:pt x="1906" y="0"/>
                  </a:moveTo>
                  <a:cubicBezTo>
                    <a:pt x="853" y="0"/>
                    <a:pt x="0" y="854"/>
                    <a:pt x="0" y="1906"/>
                  </a:cubicBezTo>
                  <a:cubicBezTo>
                    <a:pt x="0" y="2957"/>
                    <a:pt x="853" y="3811"/>
                    <a:pt x="1906" y="3811"/>
                  </a:cubicBezTo>
                  <a:lnTo>
                    <a:pt x="8402" y="3811"/>
                  </a:lnTo>
                  <a:cubicBezTo>
                    <a:pt x="9454" y="3811"/>
                    <a:pt x="10308" y="2957"/>
                    <a:pt x="10308" y="1906"/>
                  </a:cubicBezTo>
                  <a:cubicBezTo>
                    <a:pt x="10308" y="854"/>
                    <a:pt x="9454" y="0"/>
                    <a:pt x="84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1" name="Google Shape;931;p56"/>
            <p:cNvSpPr/>
            <p:nvPr/>
          </p:nvSpPr>
          <p:spPr>
            <a:xfrm>
              <a:off x="2525562" y="704088"/>
              <a:ext cx="400065" cy="739907"/>
            </a:xfrm>
            <a:custGeom>
              <a:avLst/>
              <a:gdLst/>
              <a:ahLst/>
              <a:cxnLst/>
              <a:rect l="l" t="t" r="r" b="b"/>
              <a:pathLst>
                <a:path w="17624" h="32595" extrusionOk="0">
                  <a:moveTo>
                    <a:pt x="9095" y="1"/>
                  </a:moveTo>
                  <a:cubicBezTo>
                    <a:pt x="8995" y="1"/>
                    <a:pt x="8892" y="22"/>
                    <a:pt x="8790" y="70"/>
                  </a:cubicBezTo>
                  <a:lnTo>
                    <a:pt x="1000" y="10"/>
                  </a:lnTo>
                  <a:cubicBezTo>
                    <a:pt x="997" y="10"/>
                    <a:pt x="995" y="10"/>
                    <a:pt x="992" y="10"/>
                  </a:cubicBezTo>
                  <a:cubicBezTo>
                    <a:pt x="424" y="10"/>
                    <a:pt x="1" y="538"/>
                    <a:pt x="128" y="1094"/>
                  </a:cubicBezTo>
                  <a:lnTo>
                    <a:pt x="7101" y="31906"/>
                  </a:lnTo>
                  <a:cubicBezTo>
                    <a:pt x="7199" y="32329"/>
                    <a:pt x="7573" y="32595"/>
                    <a:pt x="7969" y="32595"/>
                  </a:cubicBezTo>
                  <a:cubicBezTo>
                    <a:pt x="8120" y="32595"/>
                    <a:pt x="8273" y="32556"/>
                    <a:pt x="8415" y="32474"/>
                  </a:cubicBezTo>
                  <a:lnTo>
                    <a:pt x="16559" y="27660"/>
                  </a:lnTo>
                  <a:cubicBezTo>
                    <a:pt x="17471" y="27121"/>
                    <a:pt x="17624" y="25862"/>
                    <a:pt x="16865" y="25122"/>
                  </a:cubicBezTo>
                  <a:cubicBezTo>
                    <a:pt x="16454" y="24721"/>
                    <a:pt x="16287" y="24131"/>
                    <a:pt x="16428" y="23574"/>
                  </a:cubicBezTo>
                  <a:lnTo>
                    <a:pt x="16828" y="22008"/>
                  </a:lnTo>
                  <a:cubicBezTo>
                    <a:pt x="16970" y="21451"/>
                    <a:pt x="16804" y="20860"/>
                    <a:pt x="16392" y="20458"/>
                  </a:cubicBezTo>
                  <a:lnTo>
                    <a:pt x="15237" y="19330"/>
                  </a:lnTo>
                  <a:cubicBezTo>
                    <a:pt x="14825" y="18929"/>
                    <a:pt x="14659" y="18338"/>
                    <a:pt x="14801" y="17781"/>
                  </a:cubicBezTo>
                  <a:lnTo>
                    <a:pt x="15201" y="16216"/>
                  </a:lnTo>
                  <a:cubicBezTo>
                    <a:pt x="15342" y="15659"/>
                    <a:pt x="15177" y="15069"/>
                    <a:pt x="14765" y="14667"/>
                  </a:cubicBezTo>
                  <a:lnTo>
                    <a:pt x="13609" y="13539"/>
                  </a:lnTo>
                  <a:cubicBezTo>
                    <a:pt x="13198" y="13138"/>
                    <a:pt x="13032" y="12546"/>
                    <a:pt x="13175" y="11989"/>
                  </a:cubicBezTo>
                  <a:lnTo>
                    <a:pt x="13573" y="10424"/>
                  </a:lnTo>
                  <a:cubicBezTo>
                    <a:pt x="13715" y="9867"/>
                    <a:pt x="13549" y="9277"/>
                    <a:pt x="13138" y="8875"/>
                  </a:cubicBezTo>
                  <a:lnTo>
                    <a:pt x="11982" y="7747"/>
                  </a:lnTo>
                  <a:cubicBezTo>
                    <a:pt x="11570" y="7345"/>
                    <a:pt x="11405" y="6754"/>
                    <a:pt x="11548" y="6198"/>
                  </a:cubicBezTo>
                  <a:lnTo>
                    <a:pt x="11946" y="4633"/>
                  </a:lnTo>
                  <a:cubicBezTo>
                    <a:pt x="12088" y="4076"/>
                    <a:pt x="11922" y="3485"/>
                    <a:pt x="11512" y="3083"/>
                  </a:cubicBezTo>
                  <a:lnTo>
                    <a:pt x="9989" y="1598"/>
                  </a:lnTo>
                  <a:cubicBezTo>
                    <a:pt x="9804" y="1418"/>
                    <a:pt x="9729" y="1152"/>
                    <a:pt x="9793" y="903"/>
                  </a:cubicBezTo>
                  <a:cubicBezTo>
                    <a:pt x="9915" y="422"/>
                    <a:pt x="9538" y="1"/>
                    <a:pt x="9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" name="Google Shape;932;p56"/>
            <p:cNvSpPr/>
            <p:nvPr/>
          </p:nvSpPr>
          <p:spPr>
            <a:xfrm>
              <a:off x="1310368" y="534170"/>
              <a:ext cx="2297149" cy="284499"/>
            </a:xfrm>
            <a:custGeom>
              <a:avLst/>
              <a:gdLst/>
              <a:ahLst/>
              <a:cxnLst/>
              <a:rect l="l" t="t" r="r" b="b"/>
              <a:pathLst>
                <a:path w="101196" h="12533" extrusionOk="0">
                  <a:moveTo>
                    <a:pt x="2706" y="0"/>
                  </a:moveTo>
                  <a:cubicBezTo>
                    <a:pt x="1214" y="0"/>
                    <a:pt x="1" y="1214"/>
                    <a:pt x="1" y="2710"/>
                  </a:cubicBezTo>
                  <a:lnTo>
                    <a:pt x="1" y="9828"/>
                  </a:lnTo>
                  <a:cubicBezTo>
                    <a:pt x="1" y="11320"/>
                    <a:pt x="1214" y="12533"/>
                    <a:pt x="2706" y="12533"/>
                  </a:cubicBezTo>
                  <a:lnTo>
                    <a:pt x="98490" y="12533"/>
                  </a:lnTo>
                  <a:cubicBezTo>
                    <a:pt x="99984" y="12533"/>
                    <a:pt x="101195" y="11322"/>
                    <a:pt x="101195" y="9828"/>
                  </a:cubicBezTo>
                  <a:lnTo>
                    <a:pt x="101195" y="2710"/>
                  </a:lnTo>
                  <a:cubicBezTo>
                    <a:pt x="101195" y="1212"/>
                    <a:pt x="99988" y="0"/>
                    <a:pt x="98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3" name="Google Shape;933;p56"/>
            <p:cNvSpPr/>
            <p:nvPr/>
          </p:nvSpPr>
          <p:spPr>
            <a:xfrm>
              <a:off x="2687240" y="446272"/>
              <a:ext cx="722995" cy="89552"/>
            </a:xfrm>
            <a:custGeom>
              <a:avLst/>
              <a:gdLst/>
              <a:ahLst/>
              <a:cxnLst/>
              <a:rect l="l" t="t" r="r" b="b"/>
              <a:pathLst>
                <a:path w="31850" h="3945" extrusionOk="0">
                  <a:moveTo>
                    <a:pt x="56" y="1"/>
                  </a:moveTo>
                  <a:cubicBezTo>
                    <a:pt x="25" y="1"/>
                    <a:pt x="1" y="25"/>
                    <a:pt x="1" y="55"/>
                  </a:cubicBezTo>
                  <a:lnTo>
                    <a:pt x="1" y="3889"/>
                  </a:lnTo>
                  <a:cubicBezTo>
                    <a:pt x="1" y="3920"/>
                    <a:pt x="25" y="3944"/>
                    <a:pt x="56" y="3944"/>
                  </a:cubicBezTo>
                  <a:lnTo>
                    <a:pt x="31796" y="3944"/>
                  </a:lnTo>
                  <a:cubicBezTo>
                    <a:pt x="31826" y="3944"/>
                    <a:pt x="31850" y="3920"/>
                    <a:pt x="31850" y="3889"/>
                  </a:cubicBezTo>
                  <a:lnTo>
                    <a:pt x="31850" y="55"/>
                  </a:lnTo>
                  <a:cubicBezTo>
                    <a:pt x="31850" y="25"/>
                    <a:pt x="31826" y="1"/>
                    <a:pt x="3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4" name="Google Shape;934;p56"/>
            <p:cNvSpPr/>
            <p:nvPr/>
          </p:nvSpPr>
          <p:spPr>
            <a:xfrm>
              <a:off x="1744006" y="885856"/>
              <a:ext cx="533336" cy="366174"/>
            </a:xfrm>
            <a:custGeom>
              <a:avLst/>
              <a:gdLst/>
              <a:ahLst/>
              <a:cxnLst/>
              <a:rect l="l" t="t" r="r" b="b"/>
              <a:pathLst>
                <a:path w="23495" h="16131" extrusionOk="0">
                  <a:moveTo>
                    <a:pt x="21583" y="0"/>
                  </a:moveTo>
                  <a:lnTo>
                    <a:pt x="16672" y="11386"/>
                  </a:lnTo>
                  <a:cubicBezTo>
                    <a:pt x="15976" y="13001"/>
                    <a:pt x="14385" y="14047"/>
                    <a:pt x="12627" y="14047"/>
                  </a:cubicBezTo>
                  <a:cubicBezTo>
                    <a:pt x="12626" y="14047"/>
                    <a:pt x="12625" y="14047"/>
                    <a:pt x="12624" y="14047"/>
                  </a:cubicBezTo>
                  <a:lnTo>
                    <a:pt x="0" y="14047"/>
                  </a:lnTo>
                  <a:lnTo>
                    <a:pt x="0" y="16131"/>
                  </a:lnTo>
                  <a:lnTo>
                    <a:pt x="12624" y="16131"/>
                  </a:lnTo>
                  <a:cubicBezTo>
                    <a:pt x="12625" y="16131"/>
                    <a:pt x="12626" y="16131"/>
                    <a:pt x="12627" y="16131"/>
                  </a:cubicBezTo>
                  <a:cubicBezTo>
                    <a:pt x="15217" y="16131"/>
                    <a:pt x="17559" y="14589"/>
                    <a:pt x="18585" y="12210"/>
                  </a:cubicBezTo>
                  <a:lnTo>
                    <a:pt x="23494" y="826"/>
                  </a:lnTo>
                  <a:lnTo>
                    <a:pt x="215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5" name="Google Shape;935;p56"/>
            <p:cNvSpPr/>
            <p:nvPr/>
          </p:nvSpPr>
          <p:spPr>
            <a:xfrm>
              <a:off x="1301287" y="850670"/>
              <a:ext cx="564731" cy="755343"/>
            </a:xfrm>
            <a:custGeom>
              <a:avLst/>
              <a:gdLst/>
              <a:ahLst/>
              <a:cxnLst/>
              <a:rect l="l" t="t" r="r" b="b"/>
              <a:pathLst>
                <a:path w="24878" h="33275" extrusionOk="0">
                  <a:moveTo>
                    <a:pt x="11165" y="0"/>
                  </a:moveTo>
                  <a:cubicBezTo>
                    <a:pt x="9926" y="0"/>
                    <a:pt x="8821" y="816"/>
                    <a:pt x="8472" y="2021"/>
                  </a:cubicBezTo>
                  <a:lnTo>
                    <a:pt x="516" y="29712"/>
                  </a:lnTo>
                  <a:cubicBezTo>
                    <a:pt x="1" y="31499"/>
                    <a:pt x="1340" y="33275"/>
                    <a:pt x="3196" y="33275"/>
                  </a:cubicBezTo>
                  <a:lnTo>
                    <a:pt x="15304" y="33275"/>
                  </a:lnTo>
                  <a:cubicBezTo>
                    <a:pt x="16885" y="33275"/>
                    <a:pt x="18132" y="31969"/>
                    <a:pt x="18098" y="30393"/>
                  </a:cubicBezTo>
                  <a:cubicBezTo>
                    <a:pt x="18068" y="29142"/>
                    <a:pt x="18103" y="27896"/>
                    <a:pt x="18186" y="26659"/>
                  </a:cubicBezTo>
                  <a:cubicBezTo>
                    <a:pt x="18251" y="25696"/>
                    <a:pt x="18349" y="24738"/>
                    <a:pt x="18471" y="23796"/>
                  </a:cubicBezTo>
                  <a:cubicBezTo>
                    <a:pt x="18570" y="23031"/>
                    <a:pt x="18683" y="22275"/>
                    <a:pt x="18815" y="21528"/>
                  </a:cubicBezTo>
                  <a:cubicBezTo>
                    <a:pt x="18982" y="20557"/>
                    <a:pt x="19178" y="19600"/>
                    <a:pt x="19390" y="18667"/>
                  </a:cubicBezTo>
                  <a:cubicBezTo>
                    <a:pt x="19561" y="17894"/>
                    <a:pt x="19747" y="17141"/>
                    <a:pt x="19949" y="16404"/>
                  </a:cubicBezTo>
                  <a:cubicBezTo>
                    <a:pt x="20208" y="15417"/>
                    <a:pt x="20489" y="14455"/>
                    <a:pt x="20778" y="13537"/>
                  </a:cubicBezTo>
                  <a:cubicBezTo>
                    <a:pt x="21029" y="12752"/>
                    <a:pt x="21280" y="11996"/>
                    <a:pt x="21539" y="11275"/>
                  </a:cubicBezTo>
                  <a:cubicBezTo>
                    <a:pt x="21893" y="10258"/>
                    <a:pt x="22257" y="9301"/>
                    <a:pt x="22609" y="8412"/>
                  </a:cubicBezTo>
                  <a:cubicBezTo>
                    <a:pt x="23125" y="7112"/>
                    <a:pt x="23631" y="5958"/>
                    <a:pt x="24077" y="4981"/>
                  </a:cubicBezTo>
                  <a:cubicBezTo>
                    <a:pt x="24878" y="3239"/>
                    <a:pt x="23724" y="1226"/>
                    <a:pt x="21814" y="1039"/>
                  </a:cubicBezTo>
                  <a:lnTo>
                    <a:pt x="11433" y="13"/>
                  </a:lnTo>
                  <a:cubicBezTo>
                    <a:pt x="11343" y="5"/>
                    <a:pt x="11254" y="0"/>
                    <a:pt x="11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6" name="Google Shape;936;p56"/>
            <p:cNvSpPr/>
            <p:nvPr/>
          </p:nvSpPr>
          <p:spPr>
            <a:xfrm>
              <a:off x="1474724" y="287568"/>
              <a:ext cx="956101" cy="331284"/>
            </a:xfrm>
            <a:custGeom>
              <a:avLst/>
              <a:gdLst/>
              <a:ahLst/>
              <a:cxnLst/>
              <a:rect l="l" t="t" r="r" b="b"/>
              <a:pathLst>
                <a:path w="42119" h="14594" extrusionOk="0">
                  <a:moveTo>
                    <a:pt x="7291" y="0"/>
                  </a:moveTo>
                  <a:cubicBezTo>
                    <a:pt x="5359" y="0"/>
                    <a:pt x="3504" y="768"/>
                    <a:pt x="2137" y="2135"/>
                  </a:cubicBezTo>
                  <a:cubicBezTo>
                    <a:pt x="769" y="3503"/>
                    <a:pt x="1" y="5359"/>
                    <a:pt x="2" y="7294"/>
                  </a:cubicBezTo>
                  <a:cubicBezTo>
                    <a:pt x="2" y="11324"/>
                    <a:pt x="3266" y="14593"/>
                    <a:pt x="7296" y="14593"/>
                  </a:cubicBezTo>
                  <a:lnTo>
                    <a:pt x="34820" y="14593"/>
                  </a:lnTo>
                  <a:cubicBezTo>
                    <a:pt x="34824" y="14593"/>
                    <a:pt x="34829" y="14593"/>
                    <a:pt x="34833" y="14593"/>
                  </a:cubicBezTo>
                  <a:cubicBezTo>
                    <a:pt x="36764" y="14593"/>
                    <a:pt x="38617" y="13823"/>
                    <a:pt x="39979" y="12453"/>
                  </a:cubicBezTo>
                  <a:cubicBezTo>
                    <a:pt x="41299" y="11133"/>
                    <a:pt x="42119" y="9312"/>
                    <a:pt x="42119" y="7294"/>
                  </a:cubicBezTo>
                  <a:cubicBezTo>
                    <a:pt x="42119" y="3264"/>
                    <a:pt x="38850" y="0"/>
                    <a:pt x="34820" y="0"/>
                  </a:cubicBezTo>
                  <a:lnTo>
                    <a:pt x="7296" y="0"/>
                  </a:lnTo>
                  <a:cubicBezTo>
                    <a:pt x="7295" y="0"/>
                    <a:pt x="7293" y="0"/>
                    <a:pt x="72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7" name="Google Shape;937;p56"/>
            <p:cNvSpPr/>
            <p:nvPr/>
          </p:nvSpPr>
          <p:spPr>
            <a:xfrm>
              <a:off x="1137702" y="735847"/>
              <a:ext cx="1934608" cy="254308"/>
            </a:xfrm>
            <a:custGeom>
              <a:avLst/>
              <a:gdLst/>
              <a:ahLst/>
              <a:cxnLst/>
              <a:rect l="l" t="t" r="r" b="b"/>
              <a:pathLst>
                <a:path w="85225" h="11203" extrusionOk="0">
                  <a:moveTo>
                    <a:pt x="5601" y="1"/>
                  </a:moveTo>
                  <a:cubicBezTo>
                    <a:pt x="2507" y="1"/>
                    <a:pt x="0" y="2509"/>
                    <a:pt x="0" y="5601"/>
                  </a:cubicBezTo>
                  <a:cubicBezTo>
                    <a:pt x="0" y="8695"/>
                    <a:pt x="2507" y="11202"/>
                    <a:pt x="5601" y="11202"/>
                  </a:cubicBezTo>
                  <a:lnTo>
                    <a:pt x="83534" y="11202"/>
                  </a:lnTo>
                  <a:cubicBezTo>
                    <a:pt x="84467" y="11202"/>
                    <a:pt x="85224" y="10445"/>
                    <a:pt x="85224" y="9511"/>
                  </a:cubicBezTo>
                  <a:lnTo>
                    <a:pt x="85224" y="1692"/>
                  </a:lnTo>
                  <a:cubicBezTo>
                    <a:pt x="85224" y="758"/>
                    <a:pt x="84467" y="1"/>
                    <a:pt x="83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8" name="Google Shape;938;p56"/>
            <p:cNvSpPr/>
            <p:nvPr/>
          </p:nvSpPr>
          <p:spPr>
            <a:xfrm>
              <a:off x="1874174" y="238125"/>
              <a:ext cx="300480" cy="624886"/>
            </a:xfrm>
            <a:custGeom>
              <a:avLst/>
              <a:gdLst/>
              <a:ahLst/>
              <a:cxnLst/>
              <a:rect l="l" t="t" r="r" b="b"/>
              <a:pathLst>
                <a:path w="13237" h="27528" extrusionOk="0">
                  <a:moveTo>
                    <a:pt x="8247" y="0"/>
                  </a:moveTo>
                  <a:cubicBezTo>
                    <a:pt x="7608" y="0"/>
                    <a:pt x="7047" y="428"/>
                    <a:pt x="6882" y="1046"/>
                  </a:cubicBezTo>
                  <a:lnTo>
                    <a:pt x="242" y="25748"/>
                  </a:lnTo>
                  <a:cubicBezTo>
                    <a:pt x="0" y="26646"/>
                    <a:pt x="676" y="27528"/>
                    <a:pt x="1606" y="27528"/>
                  </a:cubicBezTo>
                  <a:lnTo>
                    <a:pt x="4990" y="27528"/>
                  </a:lnTo>
                  <a:cubicBezTo>
                    <a:pt x="5629" y="27528"/>
                    <a:pt x="6188" y="27098"/>
                    <a:pt x="6354" y="26481"/>
                  </a:cubicBezTo>
                  <a:lnTo>
                    <a:pt x="12995" y="1780"/>
                  </a:lnTo>
                  <a:cubicBezTo>
                    <a:pt x="13236" y="882"/>
                    <a:pt x="12562" y="0"/>
                    <a:pt x="11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9" name="Google Shape;939;p56"/>
            <p:cNvSpPr/>
            <p:nvPr/>
          </p:nvSpPr>
          <p:spPr>
            <a:xfrm>
              <a:off x="1676787" y="238125"/>
              <a:ext cx="300480" cy="624886"/>
            </a:xfrm>
            <a:custGeom>
              <a:avLst/>
              <a:gdLst/>
              <a:ahLst/>
              <a:cxnLst/>
              <a:rect l="l" t="t" r="r" b="b"/>
              <a:pathLst>
                <a:path w="13237" h="27528" extrusionOk="0">
                  <a:moveTo>
                    <a:pt x="8247" y="0"/>
                  </a:moveTo>
                  <a:cubicBezTo>
                    <a:pt x="7607" y="0"/>
                    <a:pt x="7048" y="428"/>
                    <a:pt x="6882" y="1046"/>
                  </a:cubicBezTo>
                  <a:lnTo>
                    <a:pt x="242" y="25748"/>
                  </a:lnTo>
                  <a:cubicBezTo>
                    <a:pt x="1" y="26646"/>
                    <a:pt x="675" y="27528"/>
                    <a:pt x="1605" y="27528"/>
                  </a:cubicBezTo>
                  <a:lnTo>
                    <a:pt x="4991" y="27528"/>
                  </a:lnTo>
                  <a:cubicBezTo>
                    <a:pt x="5629" y="27526"/>
                    <a:pt x="6188" y="27098"/>
                    <a:pt x="6354" y="26481"/>
                  </a:cubicBezTo>
                  <a:lnTo>
                    <a:pt x="12995" y="1780"/>
                  </a:lnTo>
                  <a:cubicBezTo>
                    <a:pt x="13236" y="882"/>
                    <a:pt x="12562" y="0"/>
                    <a:pt x="11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0" name="Google Shape;940;p56"/>
            <p:cNvSpPr/>
            <p:nvPr/>
          </p:nvSpPr>
          <p:spPr>
            <a:xfrm>
              <a:off x="2765718" y="639458"/>
              <a:ext cx="481830" cy="255738"/>
            </a:xfrm>
            <a:custGeom>
              <a:avLst/>
              <a:gdLst/>
              <a:ahLst/>
              <a:cxnLst/>
              <a:rect l="l" t="t" r="r" b="b"/>
              <a:pathLst>
                <a:path w="21226" h="11266" extrusionOk="0">
                  <a:moveTo>
                    <a:pt x="1566" y="1"/>
                  </a:moveTo>
                  <a:cubicBezTo>
                    <a:pt x="699" y="1"/>
                    <a:pt x="0" y="699"/>
                    <a:pt x="0" y="1567"/>
                  </a:cubicBezTo>
                  <a:lnTo>
                    <a:pt x="0" y="9701"/>
                  </a:lnTo>
                  <a:cubicBezTo>
                    <a:pt x="0" y="10568"/>
                    <a:pt x="699" y="11266"/>
                    <a:pt x="1566" y="11266"/>
                  </a:cubicBezTo>
                  <a:lnTo>
                    <a:pt x="19660" y="11266"/>
                  </a:lnTo>
                  <a:cubicBezTo>
                    <a:pt x="20528" y="11266"/>
                    <a:pt x="21226" y="10568"/>
                    <a:pt x="21226" y="9701"/>
                  </a:cubicBezTo>
                  <a:lnTo>
                    <a:pt x="21226" y="1567"/>
                  </a:lnTo>
                  <a:cubicBezTo>
                    <a:pt x="21226" y="699"/>
                    <a:pt x="20528" y="1"/>
                    <a:pt x="196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1" name="Google Shape;941;p56"/>
            <p:cNvSpPr/>
            <p:nvPr/>
          </p:nvSpPr>
          <p:spPr>
            <a:xfrm>
              <a:off x="3472246" y="585407"/>
              <a:ext cx="61313" cy="150456"/>
            </a:xfrm>
            <a:custGeom>
              <a:avLst/>
              <a:gdLst/>
              <a:ahLst/>
              <a:cxnLst/>
              <a:rect l="l" t="t" r="r" b="b"/>
              <a:pathLst>
                <a:path w="2701" h="6628" extrusionOk="0">
                  <a:moveTo>
                    <a:pt x="1350" y="1"/>
                  </a:moveTo>
                  <a:cubicBezTo>
                    <a:pt x="605" y="1"/>
                    <a:pt x="0" y="606"/>
                    <a:pt x="0" y="1351"/>
                  </a:cubicBezTo>
                  <a:lnTo>
                    <a:pt x="0" y="5278"/>
                  </a:lnTo>
                  <a:cubicBezTo>
                    <a:pt x="0" y="6023"/>
                    <a:pt x="605" y="6628"/>
                    <a:pt x="1350" y="6628"/>
                  </a:cubicBezTo>
                  <a:cubicBezTo>
                    <a:pt x="2095" y="6628"/>
                    <a:pt x="2700" y="6023"/>
                    <a:pt x="2700" y="5278"/>
                  </a:cubicBezTo>
                  <a:lnTo>
                    <a:pt x="2700" y="1351"/>
                  </a:lnTo>
                  <a:cubicBezTo>
                    <a:pt x="2700" y="606"/>
                    <a:pt x="2095" y="1"/>
                    <a:pt x="1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2" name="Google Shape;942;p56"/>
            <p:cNvSpPr/>
            <p:nvPr/>
          </p:nvSpPr>
          <p:spPr>
            <a:xfrm>
              <a:off x="3361238" y="585407"/>
              <a:ext cx="61335" cy="150456"/>
            </a:xfrm>
            <a:custGeom>
              <a:avLst/>
              <a:gdLst/>
              <a:ahLst/>
              <a:cxnLst/>
              <a:rect l="l" t="t" r="r" b="b"/>
              <a:pathLst>
                <a:path w="2702" h="6628" extrusionOk="0">
                  <a:moveTo>
                    <a:pt x="1351" y="1"/>
                  </a:moveTo>
                  <a:cubicBezTo>
                    <a:pt x="606" y="1"/>
                    <a:pt x="1" y="606"/>
                    <a:pt x="1" y="1351"/>
                  </a:cubicBezTo>
                  <a:lnTo>
                    <a:pt x="1" y="5278"/>
                  </a:lnTo>
                  <a:cubicBezTo>
                    <a:pt x="1" y="6023"/>
                    <a:pt x="606" y="6628"/>
                    <a:pt x="1351" y="6628"/>
                  </a:cubicBezTo>
                  <a:cubicBezTo>
                    <a:pt x="2098" y="6628"/>
                    <a:pt x="2701" y="6023"/>
                    <a:pt x="2701" y="5278"/>
                  </a:cubicBezTo>
                  <a:lnTo>
                    <a:pt x="2701" y="1351"/>
                  </a:lnTo>
                  <a:cubicBezTo>
                    <a:pt x="2701" y="606"/>
                    <a:pt x="2098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3" name="Google Shape;943;p56"/>
            <p:cNvSpPr/>
            <p:nvPr/>
          </p:nvSpPr>
          <p:spPr>
            <a:xfrm>
              <a:off x="2856568" y="415489"/>
              <a:ext cx="62856" cy="169932"/>
            </a:xfrm>
            <a:custGeom>
              <a:avLst/>
              <a:gdLst/>
              <a:ahLst/>
              <a:cxnLst/>
              <a:rect l="l" t="t" r="r" b="b"/>
              <a:pathLst>
                <a:path w="2769" h="7486" extrusionOk="0">
                  <a:moveTo>
                    <a:pt x="1382" y="1"/>
                  </a:moveTo>
                  <a:cubicBezTo>
                    <a:pt x="618" y="1"/>
                    <a:pt x="0" y="621"/>
                    <a:pt x="0" y="1384"/>
                  </a:cubicBezTo>
                  <a:lnTo>
                    <a:pt x="0" y="6102"/>
                  </a:lnTo>
                  <a:cubicBezTo>
                    <a:pt x="0" y="6866"/>
                    <a:pt x="620" y="7486"/>
                    <a:pt x="1384" y="7486"/>
                  </a:cubicBezTo>
                  <a:cubicBezTo>
                    <a:pt x="2149" y="7486"/>
                    <a:pt x="2769" y="6866"/>
                    <a:pt x="2769" y="6102"/>
                  </a:cubicBezTo>
                  <a:lnTo>
                    <a:pt x="2769" y="1384"/>
                  </a:lnTo>
                  <a:cubicBezTo>
                    <a:pt x="2769" y="621"/>
                    <a:pt x="2150" y="1"/>
                    <a:pt x="1386" y="1"/>
                  </a:cubicBezTo>
                  <a:cubicBezTo>
                    <a:pt x="1386" y="1"/>
                    <a:pt x="1385" y="1"/>
                    <a:pt x="1384" y="1"/>
                  </a:cubicBezTo>
                  <a:cubicBezTo>
                    <a:pt x="1383" y="1"/>
                    <a:pt x="1383" y="1"/>
                    <a:pt x="1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4" name="Google Shape;944;p56"/>
            <p:cNvSpPr/>
            <p:nvPr/>
          </p:nvSpPr>
          <p:spPr>
            <a:xfrm>
              <a:off x="2959631" y="415489"/>
              <a:ext cx="62856" cy="169932"/>
            </a:xfrm>
            <a:custGeom>
              <a:avLst/>
              <a:gdLst/>
              <a:ahLst/>
              <a:cxnLst/>
              <a:rect l="l" t="t" r="r" b="b"/>
              <a:pathLst>
                <a:path w="2769" h="7486" extrusionOk="0">
                  <a:moveTo>
                    <a:pt x="1383" y="1"/>
                  </a:moveTo>
                  <a:cubicBezTo>
                    <a:pt x="618" y="1"/>
                    <a:pt x="0" y="621"/>
                    <a:pt x="0" y="1384"/>
                  </a:cubicBezTo>
                  <a:lnTo>
                    <a:pt x="0" y="6102"/>
                  </a:lnTo>
                  <a:cubicBezTo>
                    <a:pt x="0" y="6866"/>
                    <a:pt x="620" y="7486"/>
                    <a:pt x="1385" y="7486"/>
                  </a:cubicBezTo>
                  <a:cubicBezTo>
                    <a:pt x="2150" y="7486"/>
                    <a:pt x="2769" y="6866"/>
                    <a:pt x="2769" y="6102"/>
                  </a:cubicBezTo>
                  <a:lnTo>
                    <a:pt x="2769" y="1384"/>
                  </a:lnTo>
                  <a:cubicBezTo>
                    <a:pt x="2769" y="621"/>
                    <a:pt x="2151" y="1"/>
                    <a:pt x="1387" y="1"/>
                  </a:cubicBezTo>
                  <a:cubicBezTo>
                    <a:pt x="1387" y="1"/>
                    <a:pt x="1386" y="1"/>
                    <a:pt x="1385" y="1"/>
                  </a:cubicBezTo>
                  <a:cubicBezTo>
                    <a:pt x="1384" y="1"/>
                    <a:pt x="1384" y="1"/>
                    <a:pt x="1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ounded Rectangle 69"/>
          <p:cNvSpPr/>
          <p:nvPr/>
        </p:nvSpPr>
        <p:spPr>
          <a:xfrm>
            <a:off x="2261689" y="1881068"/>
            <a:ext cx="6892545" cy="255279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1972,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bay B52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hòng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ta. Song,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81185" y="505068"/>
            <a:ext cx="3281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grpSp>
        <p:nvGrpSpPr>
          <p:cNvPr id="72" name="Google Shape;1945;p70"/>
          <p:cNvGrpSpPr/>
          <p:nvPr/>
        </p:nvGrpSpPr>
        <p:grpSpPr>
          <a:xfrm>
            <a:off x="7332991" y="168441"/>
            <a:ext cx="1395463" cy="1890327"/>
            <a:chOff x="-6586050" y="658250"/>
            <a:chExt cx="2015400" cy="3154350"/>
          </a:xfrm>
        </p:grpSpPr>
        <p:sp>
          <p:nvSpPr>
            <p:cNvPr id="73" name="Google Shape;1946;p70"/>
            <p:cNvSpPr/>
            <p:nvPr/>
          </p:nvSpPr>
          <p:spPr>
            <a:xfrm>
              <a:off x="-6586050" y="658250"/>
              <a:ext cx="2015400" cy="3154350"/>
            </a:xfrm>
            <a:custGeom>
              <a:avLst/>
              <a:gdLst/>
              <a:ahLst/>
              <a:cxnLst/>
              <a:rect l="l" t="t" r="r" b="b"/>
              <a:pathLst>
                <a:path w="80616" h="126174" extrusionOk="0">
                  <a:moveTo>
                    <a:pt x="26355" y="47522"/>
                  </a:moveTo>
                  <a:cubicBezTo>
                    <a:pt x="26355" y="47522"/>
                    <a:pt x="27684" y="47965"/>
                    <a:pt x="28570" y="48186"/>
                  </a:cubicBezTo>
                  <a:cubicBezTo>
                    <a:pt x="29456" y="48408"/>
                    <a:pt x="30562" y="49074"/>
                    <a:pt x="30562" y="49074"/>
                  </a:cubicBezTo>
                  <a:lnTo>
                    <a:pt x="35434" y="52173"/>
                  </a:lnTo>
                  <a:lnTo>
                    <a:pt x="38978" y="52173"/>
                  </a:lnTo>
                  <a:lnTo>
                    <a:pt x="42522" y="54831"/>
                  </a:lnTo>
                  <a:cubicBezTo>
                    <a:pt x="42522" y="54831"/>
                    <a:pt x="42245" y="55245"/>
                    <a:pt x="41596" y="56165"/>
                  </a:cubicBezTo>
                  <a:cubicBezTo>
                    <a:pt x="41336" y="56177"/>
                    <a:pt x="41077" y="56183"/>
                    <a:pt x="40822" y="56183"/>
                  </a:cubicBezTo>
                  <a:cubicBezTo>
                    <a:pt x="40036" y="56183"/>
                    <a:pt x="39299" y="56118"/>
                    <a:pt x="38757" y="55938"/>
                  </a:cubicBezTo>
                  <a:cubicBezTo>
                    <a:pt x="36987" y="55349"/>
                    <a:pt x="27705" y="48993"/>
                    <a:pt x="25656" y="47582"/>
                  </a:cubicBezTo>
                  <a:cubicBezTo>
                    <a:pt x="26070" y="47548"/>
                    <a:pt x="26355" y="47522"/>
                    <a:pt x="26355" y="47522"/>
                  </a:cubicBezTo>
                  <a:close/>
                  <a:moveTo>
                    <a:pt x="49831" y="75206"/>
                  </a:moveTo>
                  <a:lnTo>
                    <a:pt x="48945" y="78528"/>
                  </a:lnTo>
                  <a:lnTo>
                    <a:pt x="49167" y="79857"/>
                  </a:lnTo>
                  <a:cubicBezTo>
                    <a:pt x="48696" y="79909"/>
                    <a:pt x="48237" y="79937"/>
                    <a:pt x="47811" y="79937"/>
                  </a:cubicBezTo>
                  <a:cubicBezTo>
                    <a:pt x="46434" y="79937"/>
                    <a:pt x="45401" y="79648"/>
                    <a:pt x="45401" y="78971"/>
                  </a:cubicBezTo>
                  <a:cubicBezTo>
                    <a:pt x="45401" y="78085"/>
                    <a:pt x="46952" y="77199"/>
                    <a:pt x="47616" y="76756"/>
                  </a:cubicBezTo>
                  <a:cubicBezTo>
                    <a:pt x="48281" y="76313"/>
                    <a:pt x="49830" y="75206"/>
                    <a:pt x="49831" y="75206"/>
                  </a:cubicBezTo>
                  <a:close/>
                  <a:moveTo>
                    <a:pt x="39816" y="1"/>
                  </a:moveTo>
                  <a:cubicBezTo>
                    <a:pt x="39240" y="1"/>
                    <a:pt x="38663" y="42"/>
                    <a:pt x="38093" y="128"/>
                  </a:cubicBezTo>
                  <a:cubicBezTo>
                    <a:pt x="33663" y="794"/>
                    <a:pt x="31671" y="6107"/>
                    <a:pt x="31671" y="6107"/>
                  </a:cubicBezTo>
                  <a:cubicBezTo>
                    <a:pt x="31671" y="6107"/>
                    <a:pt x="31448" y="7659"/>
                    <a:pt x="30562" y="8100"/>
                  </a:cubicBezTo>
                  <a:cubicBezTo>
                    <a:pt x="29678" y="8543"/>
                    <a:pt x="28792" y="9651"/>
                    <a:pt x="29676" y="10315"/>
                  </a:cubicBezTo>
                  <a:cubicBezTo>
                    <a:pt x="30562" y="10980"/>
                    <a:pt x="33886" y="11866"/>
                    <a:pt x="33886" y="11866"/>
                  </a:cubicBezTo>
                  <a:cubicBezTo>
                    <a:pt x="33886" y="11866"/>
                    <a:pt x="34106" y="15409"/>
                    <a:pt x="34329" y="16738"/>
                  </a:cubicBezTo>
                  <a:cubicBezTo>
                    <a:pt x="34549" y="18065"/>
                    <a:pt x="38314" y="21832"/>
                    <a:pt x="38314" y="21832"/>
                  </a:cubicBezTo>
                  <a:cubicBezTo>
                    <a:pt x="38314" y="21832"/>
                    <a:pt x="37650" y="22718"/>
                    <a:pt x="37650" y="24267"/>
                  </a:cubicBezTo>
                  <a:cubicBezTo>
                    <a:pt x="37650" y="25817"/>
                    <a:pt x="35435" y="27146"/>
                    <a:pt x="36764" y="28475"/>
                  </a:cubicBezTo>
                  <a:cubicBezTo>
                    <a:pt x="38093" y="29804"/>
                    <a:pt x="38536" y="30690"/>
                    <a:pt x="39200" y="31354"/>
                  </a:cubicBezTo>
                  <a:cubicBezTo>
                    <a:pt x="39864" y="32019"/>
                    <a:pt x="40307" y="34232"/>
                    <a:pt x="40307" y="35118"/>
                  </a:cubicBezTo>
                  <a:cubicBezTo>
                    <a:pt x="40307" y="36004"/>
                    <a:pt x="39864" y="39548"/>
                    <a:pt x="39864" y="39548"/>
                  </a:cubicBezTo>
                  <a:lnTo>
                    <a:pt x="38314" y="41541"/>
                  </a:lnTo>
                  <a:cubicBezTo>
                    <a:pt x="38314" y="41541"/>
                    <a:pt x="36985" y="41763"/>
                    <a:pt x="36099" y="41763"/>
                  </a:cubicBezTo>
                  <a:cubicBezTo>
                    <a:pt x="35508" y="41763"/>
                    <a:pt x="34820" y="41468"/>
                    <a:pt x="34098" y="41468"/>
                  </a:cubicBezTo>
                  <a:cubicBezTo>
                    <a:pt x="33737" y="41468"/>
                    <a:pt x="33368" y="41542"/>
                    <a:pt x="32998" y="41763"/>
                  </a:cubicBezTo>
                  <a:cubicBezTo>
                    <a:pt x="31891" y="42427"/>
                    <a:pt x="30785" y="42870"/>
                    <a:pt x="30785" y="42870"/>
                  </a:cubicBezTo>
                  <a:cubicBezTo>
                    <a:pt x="30785" y="42870"/>
                    <a:pt x="27684" y="42206"/>
                    <a:pt x="26577" y="42206"/>
                  </a:cubicBezTo>
                  <a:cubicBezTo>
                    <a:pt x="25469" y="42206"/>
                    <a:pt x="21925" y="40212"/>
                    <a:pt x="21925" y="40212"/>
                  </a:cubicBezTo>
                  <a:cubicBezTo>
                    <a:pt x="21925" y="40212"/>
                    <a:pt x="20933" y="39645"/>
                    <a:pt x="19969" y="39645"/>
                  </a:cubicBezTo>
                  <a:cubicBezTo>
                    <a:pt x="19729" y="39645"/>
                    <a:pt x="19490" y="39681"/>
                    <a:pt x="19268" y="39769"/>
                  </a:cubicBezTo>
                  <a:cubicBezTo>
                    <a:pt x="18160" y="40212"/>
                    <a:pt x="16832" y="40434"/>
                    <a:pt x="16832" y="40434"/>
                  </a:cubicBezTo>
                  <a:lnTo>
                    <a:pt x="9967" y="39105"/>
                  </a:lnTo>
                  <a:lnTo>
                    <a:pt x="7974" y="39550"/>
                  </a:lnTo>
                  <a:lnTo>
                    <a:pt x="3103" y="39550"/>
                  </a:lnTo>
                  <a:cubicBezTo>
                    <a:pt x="3103" y="39550"/>
                    <a:pt x="3103" y="37114"/>
                    <a:pt x="2217" y="37114"/>
                  </a:cubicBezTo>
                  <a:cubicBezTo>
                    <a:pt x="1331" y="37114"/>
                    <a:pt x="1551" y="39107"/>
                    <a:pt x="1551" y="39107"/>
                  </a:cubicBezTo>
                  <a:lnTo>
                    <a:pt x="0" y="39328"/>
                  </a:lnTo>
                  <a:lnTo>
                    <a:pt x="443" y="41763"/>
                  </a:lnTo>
                  <a:lnTo>
                    <a:pt x="3765" y="42206"/>
                  </a:lnTo>
                  <a:lnTo>
                    <a:pt x="6200" y="42649"/>
                  </a:lnTo>
                  <a:cubicBezTo>
                    <a:pt x="6200" y="42649"/>
                    <a:pt x="7309" y="43978"/>
                    <a:pt x="7972" y="43978"/>
                  </a:cubicBezTo>
                  <a:cubicBezTo>
                    <a:pt x="8636" y="43978"/>
                    <a:pt x="8636" y="42872"/>
                    <a:pt x="8636" y="42872"/>
                  </a:cubicBezTo>
                  <a:lnTo>
                    <a:pt x="14838" y="43978"/>
                  </a:lnTo>
                  <a:lnTo>
                    <a:pt x="18825" y="46857"/>
                  </a:lnTo>
                  <a:cubicBezTo>
                    <a:pt x="18825" y="46857"/>
                    <a:pt x="21704" y="47743"/>
                    <a:pt x="22811" y="47743"/>
                  </a:cubicBezTo>
                  <a:cubicBezTo>
                    <a:pt x="22811" y="47743"/>
                    <a:pt x="31226" y="52837"/>
                    <a:pt x="34327" y="54830"/>
                  </a:cubicBezTo>
                  <a:cubicBezTo>
                    <a:pt x="36247" y="56064"/>
                    <a:pt x="39100" y="56704"/>
                    <a:pt x="40995" y="57013"/>
                  </a:cubicBezTo>
                  <a:cubicBezTo>
                    <a:pt x="40986" y="57023"/>
                    <a:pt x="40980" y="57034"/>
                    <a:pt x="40972" y="57045"/>
                  </a:cubicBezTo>
                  <a:cubicBezTo>
                    <a:pt x="39864" y="58596"/>
                    <a:pt x="39643" y="61032"/>
                    <a:pt x="39643" y="61032"/>
                  </a:cubicBezTo>
                  <a:cubicBezTo>
                    <a:pt x="39643" y="61032"/>
                    <a:pt x="36764" y="63026"/>
                    <a:pt x="35878" y="65462"/>
                  </a:cubicBezTo>
                  <a:cubicBezTo>
                    <a:pt x="34992" y="67897"/>
                    <a:pt x="30785" y="74763"/>
                    <a:pt x="30340" y="75649"/>
                  </a:cubicBezTo>
                  <a:cubicBezTo>
                    <a:pt x="29897" y="76535"/>
                    <a:pt x="29897" y="78750"/>
                    <a:pt x="32334" y="82072"/>
                  </a:cubicBezTo>
                  <a:cubicBezTo>
                    <a:pt x="34770" y="85394"/>
                    <a:pt x="39864" y="88272"/>
                    <a:pt x="42300" y="89601"/>
                  </a:cubicBezTo>
                  <a:cubicBezTo>
                    <a:pt x="44129" y="90599"/>
                    <a:pt x="46333" y="90723"/>
                    <a:pt x="47318" y="90723"/>
                  </a:cubicBezTo>
                  <a:cubicBezTo>
                    <a:pt x="47645" y="90723"/>
                    <a:pt x="47838" y="90710"/>
                    <a:pt x="47838" y="90710"/>
                  </a:cubicBezTo>
                  <a:cubicBezTo>
                    <a:pt x="47838" y="90710"/>
                    <a:pt x="48945" y="94252"/>
                    <a:pt x="48945" y="96246"/>
                  </a:cubicBezTo>
                  <a:cubicBezTo>
                    <a:pt x="48945" y="98241"/>
                    <a:pt x="49388" y="101119"/>
                    <a:pt x="49388" y="103112"/>
                  </a:cubicBezTo>
                  <a:cubicBezTo>
                    <a:pt x="49388" y="105105"/>
                    <a:pt x="48945" y="106877"/>
                    <a:pt x="50053" y="107985"/>
                  </a:cubicBezTo>
                  <a:cubicBezTo>
                    <a:pt x="51160" y="109092"/>
                    <a:pt x="51160" y="110421"/>
                    <a:pt x="51160" y="111970"/>
                  </a:cubicBezTo>
                  <a:cubicBezTo>
                    <a:pt x="51160" y="113522"/>
                    <a:pt x="50496" y="115071"/>
                    <a:pt x="50053" y="116178"/>
                  </a:cubicBezTo>
                  <a:cubicBezTo>
                    <a:pt x="49610" y="117286"/>
                    <a:pt x="49167" y="119058"/>
                    <a:pt x="47173" y="119722"/>
                  </a:cubicBezTo>
                  <a:cubicBezTo>
                    <a:pt x="45180" y="120387"/>
                    <a:pt x="40086" y="123487"/>
                    <a:pt x="40086" y="124373"/>
                  </a:cubicBezTo>
                  <a:cubicBezTo>
                    <a:pt x="40086" y="125259"/>
                    <a:pt x="41636" y="125923"/>
                    <a:pt x="44294" y="126145"/>
                  </a:cubicBezTo>
                  <a:cubicBezTo>
                    <a:pt x="44531" y="126165"/>
                    <a:pt x="44792" y="126174"/>
                    <a:pt x="45073" y="126174"/>
                  </a:cubicBezTo>
                  <a:cubicBezTo>
                    <a:pt x="47939" y="126174"/>
                    <a:pt x="52788" y="125219"/>
                    <a:pt x="53595" y="124816"/>
                  </a:cubicBezTo>
                  <a:cubicBezTo>
                    <a:pt x="54481" y="124373"/>
                    <a:pt x="56919" y="123709"/>
                    <a:pt x="58246" y="123266"/>
                  </a:cubicBezTo>
                  <a:cubicBezTo>
                    <a:pt x="59575" y="122823"/>
                    <a:pt x="60682" y="123044"/>
                    <a:pt x="59575" y="120608"/>
                  </a:cubicBezTo>
                  <a:cubicBezTo>
                    <a:pt x="58468" y="118172"/>
                    <a:pt x="58025" y="117286"/>
                    <a:pt x="58025" y="115737"/>
                  </a:cubicBezTo>
                  <a:cubicBezTo>
                    <a:pt x="58025" y="114187"/>
                    <a:pt x="58246" y="111086"/>
                    <a:pt x="58246" y="111086"/>
                  </a:cubicBezTo>
                  <a:cubicBezTo>
                    <a:pt x="58246" y="111086"/>
                    <a:pt x="60018" y="107540"/>
                    <a:pt x="60018" y="103776"/>
                  </a:cubicBezTo>
                  <a:cubicBezTo>
                    <a:pt x="60018" y="100011"/>
                    <a:pt x="58911" y="93366"/>
                    <a:pt x="58911" y="93366"/>
                  </a:cubicBezTo>
                  <a:cubicBezTo>
                    <a:pt x="58911" y="93366"/>
                    <a:pt x="61347" y="90044"/>
                    <a:pt x="61347" y="87388"/>
                  </a:cubicBezTo>
                  <a:cubicBezTo>
                    <a:pt x="61347" y="84730"/>
                    <a:pt x="59353" y="83622"/>
                    <a:pt x="59353" y="83622"/>
                  </a:cubicBezTo>
                  <a:lnTo>
                    <a:pt x="60239" y="79857"/>
                  </a:lnTo>
                  <a:cubicBezTo>
                    <a:pt x="60239" y="79857"/>
                    <a:pt x="61568" y="79857"/>
                    <a:pt x="62011" y="78307"/>
                  </a:cubicBezTo>
                  <a:cubicBezTo>
                    <a:pt x="62454" y="76756"/>
                    <a:pt x="63340" y="71441"/>
                    <a:pt x="63340" y="71441"/>
                  </a:cubicBezTo>
                  <a:cubicBezTo>
                    <a:pt x="63340" y="71441"/>
                    <a:pt x="70426" y="67677"/>
                    <a:pt x="71978" y="66791"/>
                  </a:cubicBezTo>
                  <a:cubicBezTo>
                    <a:pt x="73527" y="65905"/>
                    <a:pt x="73529" y="63026"/>
                    <a:pt x="73529" y="61475"/>
                  </a:cubicBezTo>
                  <a:cubicBezTo>
                    <a:pt x="73529" y="59925"/>
                    <a:pt x="69764" y="54166"/>
                    <a:pt x="69764" y="54166"/>
                  </a:cubicBezTo>
                  <a:lnTo>
                    <a:pt x="69764" y="54166"/>
                  </a:lnTo>
                  <a:cubicBezTo>
                    <a:pt x="69764" y="54166"/>
                    <a:pt x="74194" y="54609"/>
                    <a:pt x="75965" y="54609"/>
                  </a:cubicBezTo>
                  <a:cubicBezTo>
                    <a:pt x="77737" y="54609"/>
                    <a:pt x="79066" y="53280"/>
                    <a:pt x="79731" y="51509"/>
                  </a:cubicBezTo>
                  <a:cubicBezTo>
                    <a:pt x="80395" y="49737"/>
                    <a:pt x="80615" y="49074"/>
                    <a:pt x="79950" y="47743"/>
                  </a:cubicBezTo>
                  <a:cubicBezTo>
                    <a:pt x="79286" y="46414"/>
                    <a:pt x="78843" y="45307"/>
                    <a:pt x="78400" y="44421"/>
                  </a:cubicBezTo>
                  <a:cubicBezTo>
                    <a:pt x="77957" y="43535"/>
                    <a:pt x="76851" y="41543"/>
                    <a:pt x="76851" y="40657"/>
                  </a:cubicBezTo>
                  <a:cubicBezTo>
                    <a:pt x="76851" y="39771"/>
                    <a:pt x="76408" y="37778"/>
                    <a:pt x="76408" y="37778"/>
                  </a:cubicBezTo>
                  <a:cubicBezTo>
                    <a:pt x="76408" y="37778"/>
                    <a:pt x="77071" y="37556"/>
                    <a:pt x="75742" y="35563"/>
                  </a:cubicBezTo>
                  <a:cubicBezTo>
                    <a:pt x="74413" y="33570"/>
                    <a:pt x="73750" y="32462"/>
                    <a:pt x="72864" y="32019"/>
                  </a:cubicBezTo>
                  <a:cubicBezTo>
                    <a:pt x="71978" y="31576"/>
                    <a:pt x="71314" y="31133"/>
                    <a:pt x="70428" y="30469"/>
                  </a:cubicBezTo>
                  <a:cubicBezTo>
                    <a:pt x="69542" y="29804"/>
                    <a:pt x="68213" y="28918"/>
                    <a:pt x="68213" y="28918"/>
                  </a:cubicBezTo>
                  <a:lnTo>
                    <a:pt x="65998" y="27589"/>
                  </a:lnTo>
                  <a:cubicBezTo>
                    <a:pt x="65998" y="27589"/>
                    <a:pt x="65112" y="26482"/>
                    <a:pt x="64669" y="25596"/>
                  </a:cubicBezTo>
                  <a:cubicBezTo>
                    <a:pt x="64227" y="24710"/>
                    <a:pt x="63562" y="22938"/>
                    <a:pt x="62676" y="22718"/>
                  </a:cubicBezTo>
                  <a:cubicBezTo>
                    <a:pt x="61790" y="22495"/>
                    <a:pt x="59797" y="22495"/>
                    <a:pt x="59797" y="22495"/>
                  </a:cubicBezTo>
                  <a:cubicBezTo>
                    <a:pt x="59797" y="22495"/>
                    <a:pt x="57803" y="18508"/>
                    <a:pt x="55810" y="18065"/>
                  </a:cubicBezTo>
                  <a:cubicBezTo>
                    <a:pt x="55219" y="17934"/>
                    <a:pt x="54667" y="17900"/>
                    <a:pt x="54165" y="17900"/>
                  </a:cubicBezTo>
                  <a:cubicBezTo>
                    <a:pt x="53632" y="17900"/>
                    <a:pt x="53155" y="17938"/>
                    <a:pt x="52750" y="17938"/>
                  </a:cubicBezTo>
                  <a:cubicBezTo>
                    <a:pt x="52252" y="17938"/>
                    <a:pt x="51861" y="17880"/>
                    <a:pt x="51603" y="17622"/>
                  </a:cubicBezTo>
                  <a:cubicBezTo>
                    <a:pt x="50939" y="16959"/>
                    <a:pt x="48281" y="13637"/>
                    <a:pt x="48281" y="13637"/>
                  </a:cubicBezTo>
                  <a:cubicBezTo>
                    <a:pt x="48281" y="13637"/>
                    <a:pt x="50496" y="8543"/>
                    <a:pt x="48945" y="4999"/>
                  </a:cubicBezTo>
                  <a:cubicBezTo>
                    <a:pt x="47594" y="1911"/>
                    <a:pt x="43720" y="1"/>
                    <a:pt x="39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1947;p70"/>
            <p:cNvSpPr/>
            <p:nvPr/>
          </p:nvSpPr>
          <p:spPr>
            <a:xfrm>
              <a:off x="-5700175" y="1204025"/>
              <a:ext cx="132925" cy="267625"/>
            </a:xfrm>
            <a:custGeom>
              <a:avLst/>
              <a:gdLst/>
              <a:ahLst/>
              <a:cxnLst/>
              <a:rect l="l" t="t" r="r" b="b"/>
              <a:pathLst>
                <a:path w="5317" h="10705" extrusionOk="0">
                  <a:moveTo>
                    <a:pt x="2879" y="1"/>
                  </a:moveTo>
                  <a:cubicBezTo>
                    <a:pt x="2879" y="1"/>
                    <a:pt x="2215" y="887"/>
                    <a:pt x="2215" y="2436"/>
                  </a:cubicBezTo>
                  <a:cubicBezTo>
                    <a:pt x="2215" y="3986"/>
                    <a:pt x="0" y="5315"/>
                    <a:pt x="1329" y="6644"/>
                  </a:cubicBezTo>
                  <a:cubicBezTo>
                    <a:pt x="2658" y="7973"/>
                    <a:pt x="3101" y="8859"/>
                    <a:pt x="3765" y="9524"/>
                  </a:cubicBezTo>
                  <a:cubicBezTo>
                    <a:pt x="4003" y="9762"/>
                    <a:pt x="4211" y="10200"/>
                    <a:pt x="4383" y="10704"/>
                  </a:cubicBezTo>
                  <a:cubicBezTo>
                    <a:pt x="4481" y="10613"/>
                    <a:pt x="4569" y="10515"/>
                    <a:pt x="4651" y="10410"/>
                  </a:cubicBezTo>
                  <a:cubicBezTo>
                    <a:pt x="5316" y="9524"/>
                    <a:pt x="5094" y="2659"/>
                    <a:pt x="5094" y="1773"/>
                  </a:cubicBezTo>
                  <a:cubicBezTo>
                    <a:pt x="5094" y="887"/>
                    <a:pt x="2879" y="1"/>
                    <a:pt x="2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1948;p70"/>
            <p:cNvSpPr/>
            <p:nvPr/>
          </p:nvSpPr>
          <p:spPr>
            <a:xfrm>
              <a:off x="-5356900" y="1105875"/>
              <a:ext cx="349200" cy="320750"/>
            </a:xfrm>
            <a:custGeom>
              <a:avLst/>
              <a:gdLst/>
              <a:ahLst/>
              <a:cxnLst/>
              <a:rect l="l" t="t" r="r" b="b"/>
              <a:pathLst>
                <a:path w="13968" h="12830" extrusionOk="0">
                  <a:moveTo>
                    <a:pt x="4997" y="0"/>
                  </a:moveTo>
                  <a:cubicBezTo>
                    <a:pt x="4984" y="0"/>
                    <a:pt x="4971" y="0"/>
                    <a:pt x="4958" y="0"/>
                  </a:cubicBezTo>
                  <a:cubicBezTo>
                    <a:pt x="4827" y="109"/>
                    <a:pt x="4717" y="232"/>
                    <a:pt x="4652" y="383"/>
                  </a:cubicBezTo>
                  <a:cubicBezTo>
                    <a:pt x="4652" y="383"/>
                    <a:pt x="6424" y="383"/>
                    <a:pt x="3986" y="1934"/>
                  </a:cubicBezTo>
                  <a:cubicBezTo>
                    <a:pt x="1551" y="3484"/>
                    <a:pt x="1" y="4370"/>
                    <a:pt x="1108" y="5476"/>
                  </a:cubicBezTo>
                  <a:cubicBezTo>
                    <a:pt x="2216" y="6585"/>
                    <a:pt x="3766" y="7912"/>
                    <a:pt x="4872" y="8134"/>
                  </a:cubicBezTo>
                  <a:cubicBezTo>
                    <a:pt x="5124" y="8185"/>
                    <a:pt x="5330" y="8201"/>
                    <a:pt x="5506" y="8201"/>
                  </a:cubicBezTo>
                  <a:cubicBezTo>
                    <a:pt x="5818" y="8201"/>
                    <a:pt x="6035" y="8150"/>
                    <a:pt x="6244" y="8150"/>
                  </a:cubicBezTo>
                  <a:cubicBezTo>
                    <a:pt x="6436" y="8150"/>
                    <a:pt x="6621" y="8193"/>
                    <a:pt x="6867" y="8357"/>
                  </a:cubicBezTo>
                  <a:cubicBezTo>
                    <a:pt x="7530" y="8800"/>
                    <a:pt x="10188" y="11678"/>
                    <a:pt x="11295" y="12121"/>
                  </a:cubicBezTo>
                  <a:cubicBezTo>
                    <a:pt x="11918" y="12370"/>
                    <a:pt x="12961" y="12829"/>
                    <a:pt x="13479" y="12829"/>
                  </a:cubicBezTo>
                  <a:cubicBezTo>
                    <a:pt x="13882" y="12829"/>
                    <a:pt x="13967" y="12551"/>
                    <a:pt x="13288" y="11678"/>
                  </a:cubicBezTo>
                  <a:cubicBezTo>
                    <a:pt x="11738" y="9684"/>
                    <a:pt x="9080" y="4813"/>
                    <a:pt x="10631" y="4592"/>
                  </a:cubicBezTo>
                  <a:cubicBezTo>
                    <a:pt x="10631" y="4592"/>
                    <a:pt x="8637" y="605"/>
                    <a:pt x="6644" y="162"/>
                  </a:cubicBezTo>
                  <a:cubicBezTo>
                    <a:pt x="6049" y="30"/>
                    <a:pt x="5501" y="0"/>
                    <a:pt x="4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1949;p70"/>
            <p:cNvSpPr/>
            <p:nvPr/>
          </p:nvSpPr>
          <p:spPr>
            <a:xfrm>
              <a:off x="-5921650" y="1684350"/>
              <a:ext cx="404225" cy="98300"/>
            </a:xfrm>
            <a:custGeom>
              <a:avLst/>
              <a:gdLst/>
              <a:ahLst/>
              <a:cxnLst/>
              <a:rect l="l" t="t" r="r" b="b"/>
              <a:pathLst>
                <a:path w="16169" h="3932" extrusionOk="0">
                  <a:moveTo>
                    <a:pt x="12126" y="1"/>
                  </a:moveTo>
                  <a:lnTo>
                    <a:pt x="11738" y="499"/>
                  </a:lnTo>
                  <a:cubicBezTo>
                    <a:pt x="11738" y="499"/>
                    <a:pt x="10409" y="719"/>
                    <a:pt x="9523" y="719"/>
                  </a:cubicBezTo>
                  <a:cubicBezTo>
                    <a:pt x="8933" y="719"/>
                    <a:pt x="8244" y="424"/>
                    <a:pt x="7523" y="424"/>
                  </a:cubicBezTo>
                  <a:cubicBezTo>
                    <a:pt x="7162" y="424"/>
                    <a:pt x="6793" y="498"/>
                    <a:pt x="6424" y="719"/>
                  </a:cubicBezTo>
                  <a:cubicBezTo>
                    <a:pt x="5315" y="1385"/>
                    <a:pt x="4209" y="1828"/>
                    <a:pt x="4209" y="1828"/>
                  </a:cubicBezTo>
                  <a:cubicBezTo>
                    <a:pt x="4209" y="1828"/>
                    <a:pt x="1108" y="1162"/>
                    <a:pt x="1" y="1162"/>
                  </a:cubicBezTo>
                  <a:lnTo>
                    <a:pt x="4652" y="3820"/>
                  </a:lnTo>
                  <a:cubicBezTo>
                    <a:pt x="4652" y="3820"/>
                    <a:pt x="6645" y="3931"/>
                    <a:pt x="8859" y="3931"/>
                  </a:cubicBezTo>
                  <a:cubicBezTo>
                    <a:pt x="11074" y="3931"/>
                    <a:pt x="13510" y="3820"/>
                    <a:pt x="14396" y="3377"/>
                  </a:cubicBezTo>
                  <a:cubicBezTo>
                    <a:pt x="16168" y="2491"/>
                    <a:pt x="12624" y="499"/>
                    <a:pt x="12624" y="499"/>
                  </a:cubicBezTo>
                  <a:lnTo>
                    <a:pt x="12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1950;p70"/>
            <p:cNvSpPr/>
            <p:nvPr/>
          </p:nvSpPr>
          <p:spPr>
            <a:xfrm>
              <a:off x="-5836400" y="658325"/>
              <a:ext cx="330775" cy="248525"/>
            </a:xfrm>
            <a:custGeom>
              <a:avLst/>
              <a:gdLst/>
              <a:ahLst/>
              <a:cxnLst/>
              <a:rect l="l" t="t" r="r" b="b"/>
              <a:pathLst>
                <a:path w="13231" h="9941" extrusionOk="0">
                  <a:moveTo>
                    <a:pt x="9817" y="0"/>
                  </a:moveTo>
                  <a:cubicBezTo>
                    <a:pt x="9245" y="0"/>
                    <a:pt x="8673" y="41"/>
                    <a:pt x="8107" y="126"/>
                  </a:cubicBezTo>
                  <a:cubicBezTo>
                    <a:pt x="3677" y="790"/>
                    <a:pt x="1685" y="6104"/>
                    <a:pt x="1685" y="6104"/>
                  </a:cubicBezTo>
                  <a:cubicBezTo>
                    <a:pt x="1685" y="6104"/>
                    <a:pt x="1462" y="7656"/>
                    <a:pt x="576" y="8099"/>
                  </a:cubicBezTo>
                  <a:cubicBezTo>
                    <a:pt x="369" y="8204"/>
                    <a:pt x="176" y="8335"/>
                    <a:pt x="1" y="8487"/>
                  </a:cubicBezTo>
                  <a:cubicBezTo>
                    <a:pt x="536" y="8373"/>
                    <a:pt x="1070" y="8290"/>
                    <a:pt x="1506" y="8290"/>
                  </a:cubicBezTo>
                  <a:cubicBezTo>
                    <a:pt x="1651" y="8290"/>
                    <a:pt x="1786" y="8299"/>
                    <a:pt x="1905" y="8319"/>
                  </a:cubicBezTo>
                  <a:cubicBezTo>
                    <a:pt x="3088" y="8516"/>
                    <a:pt x="9884" y="9941"/>
                    <a:pt x="11834" y="9941"/>
                  </a:cubicBezTo>
                  <a:cubicBezTo>
                    <a:pt x="12075" y="9941"/>
                    <a:pt x="12242" y="9919"/>
                    <a:pt x="12315" y="9871"/>
                  </a:cubicBezTo>
                  <a:cubicBezTo>
                    <a:pt x="12979" y="9428"/>
                    <a:pt x="8550" y="7876"/>
                    <a:pt x="7444" y="6547"/>
                  </a:cubicBezTo>
                  <a:cubicBezTo>
                    <a:pt x="6337" y="5218"/>
                    <a:pt x="8771" y="4332"/>
                    <a:pt x="8771" y="4332"/>
                  </a:cubicBezTo>
                  <a:cubicBezTo>
                    <a:pt x="8771" y="4332"/>
                    <a:pt x="11632" y="1677"/>
                    <a:pt x="13230" y="488"/>
                  </a:cubicBezTo>
                  <a:cubicBezTo>
                    <a:pt x="12138" y="170"/>
                    <a:pt x="10979" y="0"/>
                    <a:pt x="9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1951;p70"/>
            <p:cNvSpPr/>
            <p:nvPr/>
          </p:nvSpPr>
          <p:spPr>
            <a:xfrm>
              <a:off x="-5700175" y="2056725"/>
              <a:ext cx="413575" cy="487250"/>
            </a:xfrm>
            <a:custGeom>
              <a:avLst/>
              <a:gdLst/>
              <a:ahLst/>
              <a:cxnLst/>
              <a:rect l="l" t="t" r="r" b="b"/>
              <a:pathLst>
                <a:path w="16543" h="19490" extrusionOk="0">
                  <a:moveTo>
                    <a:pt x="9745" y="0"/>
                  </a:moveTo>
                  <a:lnTo>
                    <a:pt x="5537" y="1107"/>
                  </a:lnTo>
                  <a:cubicBezTo>
                    <a:pt x="4430" y="1107"/>
                    <a:pt x="4208" y="5094"/>
                    <a:pt x="4208" y="5094"/>
                  </a:cubicBezTo>
                  <a:cubicBezTo>
                    <a:pt x="4208" y="5094"/>
                    <a:pt x="3544" y="7752"/>
                    <a:pt x="3101" y="8416"/>
                  </a:cubicBezTo>
                  <a:cubicBezTo>
                    <a:pt x="2658" y="9080"/>
                    <a:pt x="2879" y="10409"/>
                    <a:pt x="2879" y="11738"/>
                  </a:cubicBezTo>
                  <a:cubicBezTo>
                    <a:pt x="2879" y="13067"/>
                    <a:pt x="3322" y="14396"/>
                    <a:pt x="3322" y="14396"/>
                  </a:cubicBezTo>
                  <a:lnTo>
                    <a:pt x="0" y="19489"/>
                  </a:lnTo>
                  <a:lnTo>
                    <a:pt x="9745" y="17495"/>
                  </a:lnTo>
                  <a:lnTo>
                    <a:pt x="5094" y="16609"/>
                  </a:lnTo>
                  <a:lnTo>
                    <a:pt x="10188" y="15058"/>
                  </a:lnTo>
                  <a:cubicBezTo>
                    <a:pt x="10188" y="15058"/>
                    <a:pt x="6413" y="13270"/>
                    <a:pt x="6579" y="13270"/>
                  </a:cubicBezTo>
                  <a:cubicBezTo>
                    <a:pt x="6589" y="13270"/>
                    <a:pt x="6610" y="13276"/>
                    <a:pt x="6645" y="13287"/>
                  </a:cubicBezTo>
                  <a:cubicBezTo>
                    <a:pt x="7309" y="13508"/>
                    <a:pt x="13068" y="14837"/>
                    <a:pt x="13068" y="14837"/>
                  </a:cubicBezTo>
                  <a:cubicBezTo>
                    <a:pt x="13068" y="14837"/>
                    <a:pt x="12182" y="12844"/>
                    <a:pt x="12403" y="12179"/>
                  </a:cubicBezTo>
                  <a:cubicBezTo>
                    <a:pt x="12625" y="11515"/>
                    <a:pt x="15947" y="11293"/>
                    <a:pt x="16390" y="10186"/>
                  </a:cubicBezTo>
                  <a:cubicBezTo>
                    <a:pt x="16543" y="9803"/>
                    <a:pt x="16114" y="9685"/>
                    <a:pt x="15451" y="9685"/>
                  </a:cubicBezTo>
                  <a:cubicBezTo>
                    <a:pt x="14379" y="9685"/>
                    <a:pt x="12693" y="9994"/>
                    <a:pt x="11862" y="9994"/>
                  </a:cubicBezTo>
                  <a:cubicBezTo>
                    <a:pt x="11719" y="9994"/>
                    <a:pt x="11602" y="9985"/>
                    <a:pt x="11517" y="9964"/>
                  </a:cubicBezTo>
                  <a:cubicBezTo>
                    <a:pt x="10631" y="9743"/>
                    <a:pt x="13953" y="8414"/>
                    <a:pt x="13953" y="8414"/>
                  </a:cubicBezTo>
                  <a:cubicBezTo>
                    <a:pt x="13953" y="8414"/>
                    <a:pt x="11074" y="6199"/>
                    <a:pt x="10188" y="4872"/>
                  </a:cubicBezTo>
                  <a:cubicBezTo>
                    <a:pt x="9302" y="3543"/>
                    <a:pt x="9745" y="1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315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0" y="1323474"/>
            <a:ext cx="8662737" cy="211755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4126" y="1828255"/>
            <a:ext cx="4764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oogle Shape;1390;p69"/>
          <p:cNvGrpSpPr/>
          <p:nvPr/>
        </p:nvGrpSpPr>
        <p:grpSpPr>
          <a:xfrm>
            <a:off x="5101389" y="3540421"/>
            <a:ext cx="2931813" cy="1603079"/>
            <a:chOff x="4556866" y="1363248"/>
            <a:chExt cx="477009" cy="342438"/>
          </a:xfrm>
        </p:grpSpPr>
        <p:sp>
          <p:nvSpPr>
            <p:cNvPr id="33" name="Google Shape;1391;p69"/>
            <p:cNvSpPr/>
            <p:nvPr/>
          </p:nvSpPr>
          <p:spPr>
            <a:xfrm>
              <a:off x="4680148" y="1363248"/>
              <a:ext cx="71471" cy="148931"/>
            </a:xfrm>
            <a:custGeom>
              <a:avLst/>
              <a:gdLst/>
              <a:ahLst/>
              <a:cxnLst/>
              <a:rect l="l" t="t" r="r" b="b"/>
              <a:pathLst>
                <a:path w="3210" h="6689" extrusionOk="0">
                  <a:moveTo>
                    <a:pt x="1" y="0"/>
                  </a:moveTo>
                  <a:lnTo>
                    <a:pt x="1" y="1253"/>
                  </a:lnTo>
                  <a:lnTo>
                    <a:pt x="1955" y="1253"/>
                  </a:lnTo>
                  <a:lnTo>
                    <a:pt x="1955" y="6689"/>
                  </a:lnTo>
                  <a:lnTo>
                    <a:pt x="3209" y="6689"/>
                  </a:lnTo>
                  <a:lnTo>
                    <a:pt x="32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392;p69"/>
            <p:cNvSpPr/>
            <p:nvPr/>
          </p:nvSpPr>
          <p:spPr>
            <a:xfrm>
              <a:off x="4767227" y="1425612"/>
              <a:ext cx="27943" cy="92556"/>
            </a:xfrm>
            <a:custGeom>
              <a:avLst/>
              <a:gdLst/>
              <a:ahLst/>
              <a:cxnLst/>
              <a:rect l="l" t="t" r="r" b="b"/>
              <a:pathLst>
                <a:path w="1255" h="4157" extrusionOk="0">
                  <a:moveTo>
                    <a:pt x="0" y="0"/>
                  </a:moveTo>
                  <a:lnTo>
                    <a:pt x="0" y="4157"/>
                  </a:lnTo>
                  <a:lnTo>
                    <a:pt x="1254" y="4157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393;p69"/>
            <p:cNvSpPr/>
            <p:nvPr/>
          </p:nvSpPr>
          <p:spPr>
            <a:xfrm>
              <a:off x="4675962" y="1489625"/>
              <a:ext cx="176851" cy="100081"/>
            </a:xfrm>
            <a:custGeom>
              <a:avLst/>
              <a:gdLst/>
              <a:ahLst/>
              <a:cxnLst/>
              <a:rect l="l" t="t" r="r" b="b"/>
              <a:pathLst>
                <a:path w="7943" h="4495" extrusionOk="0">
                  <a:moveTo>
                    <a:pt x="1" y="1"/>
                  </a:moveTo>
                  <a:lnTo>
                    <a:pt x="1" y="4495"/>
                  </a:lnTo>
                  <a:lnTo>
                    <a:pt x="7942" y="4495"/>
                  </a:lnTo>
                  <a:lnTo>
                    <a:pt x="7942" y="1092"/>
                  </a:lnTo>
                  <a:lnTo>
                    <a:pt x="3762" y="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394;p69"/>
            <p:cNvSpPr/>
            <p:nvPr/>
          </p:nvSpPr>
          <p:spPr>
            <a:xfrm>
              <a:off x="4556866" y="1575524"/>
              <a:ext cx="476449" cy="130161"/>
            </a:xfrm>
            <a:custGeom>
              <a:avLst/>
              <a:gdLst/>
              <a:ahLst/>
              <a:cxnLst/>
              <a:rect l="l" t="t" r="r" b="b"/>
              <a:pathLst>
                <a:path w="21399" h="5846" extrusionOk="0">
                  <a:moveTo>
                    <a:pt x="15293" y="1"/>
                  </a:moveTo>
                  <a:lnTo>
                    <a:pt x="15290" y="9"/>
                  </a:lnTo>
                  <a:lnTo>
                    <a:pt x="2913" y="9"/>
                  </a:lnTo>
                  <a:cubicBezTo>
                    <a:pt x="1307" y="9"/>
                    <a:pt x="0" y="1317"/>
                    <a:pt x="0" y="2922"/>
                  </a:cubicBezTo>
                  <a:cubicBezTo>
                    <a:pt x="0" y="4527"/>
                    <a:pt x="1308" y="5834"/>
                    <a:pt x="2913" y="5834"/>
                  </a:cubicBezTo>
                  <a:lnTo>
                    <a:pt x="15235" y="5834"/>
                  </a:lnTo>
                  <a:lnTo>
                    <a:pt x="15238" y="5846"/>
                  </a:lnTo>
                  <a:lnTo>
                    <a:pt x="15278" y="5834"/>
                  </a:lnTo>
                  <a:lnTo>
                    <a:pt x="15305" y="5834"/>
                  </a:lnTo>
                  <a:lnTo>
                    <a:pt x="15305" y="5826"/>
                  </a:lnTo>
                  <a:lnTo>
                    <a:pt x="21398" y="4133"/>
                  </a:lnTo>
                  <a:lnTo>
                    <a:pt x="21398" y="1747"/>
                  </a:lnTo>
                  <a:lnTo>
                    <a:pt x="152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395;p69"/>
            <p:cNvSpPr/>
            <p:nvPr/>
          </p:nvSpPr>
          <p:spPr>
            <a:xfrm>
              <a:off x="5005932" y="1581780"/>
              <a:ext cx="27943" cy="117604"/>
            </a:xfrm>
            <a:custGeom>
              <a:avLst/>
              <a:gdLst/>
              <a:ahLst/>
              <a:cxnLst/>
              <a:rect l="l" t="t" r="r" b="b"/>
              <a:pathLst>
                <a:path w="1255" h="5282" extrusionOk="0">
                  <a:moveTo>
                    <a:pt x="0" y="0"/>
                  </a:moveTo>
                  <a:lnTo>
                    <a:pt x="0" y="5281"/>
                  </a:lnTo>
                  <a:lnTo>
                    <a:pt x="1255" y="5281"/>
                  </a:lnTo>
                  <a:lnTo>
                    <a:pt x="12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396;p69"/>
            <p:cNvSpPr/>
            <p:nvPr/>
          </p:nvSpPr>
          <p:spPr>
            <a:xfrm>
              <a:off x="4556866" y="1640538"/>
              <a:ext cx="476449" cy="65147"/>
            </a:xfrm>
            <a:custGeom>
              <a:avLst/>
              <a:gdLst/>
              <a:ahLst/>
              <a:cxnLst/>
              <a:rect l="l" t="t" r="r" b="b"/>
              <a:pathLst>
                <a:path w="21399" h="2926" extrusionOk="0">
                  <a:moveTo>
                    <a:pt x="21398" y="1"/>
                  </a:moveTo>
                  <a:lnTo>
                    <a:pt x="0" y="2"/>
                  </a:lnTo>
                  <a:cubicBezTo>
                    <a:pt x="0" y="1607"/>
                    <a:pt x="1308" y="2914"/>
                    <a:pt x="2913" y="2914"/>
                  </a:cubicBezTo>
                  <a:lnTo>
                    <a:pt x="15235" y="2914"/>
                  </a:lnTo>
                  <a:lnTo>
                    <a:pt x="15238" y="2926"/>
                  </a:lnTo>
                  <a:lnTo>
                    <a:pt x="15278" y="2914"/>
                  </a:lnTo>
                  <a:lnTo>
                    <a:pt x="15305" y="2914"/>
                  </a:lnTo>
                  <a:lnTo>
                    <a:pt x="15305" y="2906"/>
                  </a:lnTo>
                  <a:lnTo>
                    <a:pt x="21398" y="1213"/>
                  </a:lnTo>
                  <a:lnTo>
                    <a:pt x="213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397;p69"/>
            <p:cNvSpPr/>
            <p:nvPr/>
          </p:nvSpPr>
          <p:spPr>
            <a:xfrm>
              <a:off x="5005932" y="1640538"/>
              <a:ext cx="27943" cy="58802"/>
            </a:xfrm>
            <a:custGeom>
              <a:avLst/>
              <a:gdLst/>
              <a:ahLst/>
              <a:cxnLst/>
              <a:rect l="l" t="t" r="r" b="b"/>
              <a:pathLst>
                <a:path w="1255" h="2641" extrusionOk="0">
                  <a:moveTo>
                    <a:pt x="0" y="1"/>
                  </a:moveTo>
                  <a:lnTo>
                    <a:pt x="0" y="2641"/>
                  </a:lnTo>
                  <a:lnTo>
                    <a:pt x="1255" y="264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1398;p69"/>
            <p:cNvSpPr/>
            <p:nvPr/>
          </p:nvSpPr>
          <p:spPr>
            <a:xfrm>
              <a:off x="4612729" y="1626377"/>
              <a:ext cx="29523" cy="28388"/>
            </a:xfrm>
            <a:custGeom>
              <a:avLst/>
              <a:gdLst/>
              <a:ahLst/>
              <a:cxnLst/>
              <a:rect l="l" t="t" r="r" b="b"/>
              <a:pathLst>
                <a:path w="1326" h="1275" extrusionOk="0">
                  <a:moveTo>
                    <a:pt x="689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5" y="906"/>
                    <a:pt x="238" y="1088"/>
                  </a:cubicBezTo>
                  <a:cubicBezTo>
                    <a:pt x="360" y="1210"/>
                    <a:pt x="523" y="1275"/>
                    <a:pt x="690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0" y="1128"/>
                    <a:pt x="1325" y="895"/>
                    <a:pt x="1325" y="637"/>
                  </a:cubicBezTo>
                  <a:cubicBezTo>
                    <a:pt x="1325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399;p69"/>
            <p:cNvSpPr/>
            <p:nvPr/>
          </p:nvSpPr>
          <p:spPr>
            <a:xfrm>
              <a:off x="4660399" y="1626377"/>
              <a:ext cx="29546" cy="28388"/>
            </a:xfrm>
            <a:custGeom>
              <a:avLst/>
              <a:gdLst/>
              <a:ahLst/>
              <a:cxnLst/>
              <a:rect l="l" t="t" r="r" b="b"/>
              <a:pathLst>
                <a:path w="1327" h="1275" extrusionOk="0">
                  <a:moveTo>
                    <a:pt x="689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6" y="906"/>
                    <a:pt x="238" y="1088"/>
                  </a:cubicBezTo>
                  <a:cubicBezTo>
                    <a:pt x="360" y="1210"/>
                    <a:pt x="524" y="1275"/>
                    <a:pt x="690" y="1275"/>
                  </a:cubicBezTo>
                  <a:cubicBezTo>
                    <a:pt x="772" y="1275"/>
                    <a:pt x="854" y="1259"/>
                    <a:pt x="933" y="1227"/>
                  </a:cubicBezTo>
                  <a:cubicBezTo>
                    <a:pt x="1172" y="1128"/>
                    <a:pt x="1327" y="895"/>
                    <a:pt x="1327" y="637"/>
                  </a:cubicBezTo>
                  <a:cubicBezTo>
                    <a:pt x="1325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1400;p69"/>
            <p:cNvSpPr/>
            <p:nvPr/>
          </p:nvSpPr>
          <p:spPr>
            <a:xfrm>
              <a:off x="4708113" y="1626377"/>
              <a:ext cx="29546" cy="28388"/>
            </a:xfrm>
            <a:custGeom>
              <a:avLst/>
              <a:gdLst/>
              <a:ahLst/>
              <a:cxnLst/>
              <a:rect l="l" t="t" r="r" b="b"/>
              <a:pathLst>
                <a:path w="1327" h="1275" extrusionOk="0">
                  <a:moveTo>
                    <a:pt x="689" y="1"/>
                  </a:moveTo>
                  <a:cubicBezTo>
                    <a:pt x="430" y="1"/>
                    <a:pt x="198" y="156"/>
                    <a:pt x="99" y="394"/>
                  </a:cubicBezTo>
                  <a:cubicBezTo>
                    <a:pt x="0" y="632"/>
                    <a:pt x="56" y="906"/>
                    <a:pt x="238" y="1088"/>
                  </a:cubicBezTo>
                  <a:cubicBezTo>
                    <a:pt x="360" y="1210"/>
                    <a:pt x="524" y="1275"/>
                    <a:pt x="690" y="1275"/>
                  </a:cubicBezTo>
                  <a:cubicBezTo>
                    <a:pt x="771" y="1275"/>
                    <a:pt x="854" y="1259"/>
                    <a:pt x="932" y="1227"/>
                  </a:cubicBezTo>
                  <a:cubicBezTo>
                    <a:pt x="1171" y="1128"/>
                    <a:pt x="1326" y="895"/>
                    <a:pt x="1326" y="637"/>
                  </a:cubicBezTo>
                  <a:cubicBezTo>
                    <a:pt x="1326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1401;p69"/>
            <p:cNvSpPr/>
            <p:nvPr/>
          </p:nvSpPr>
          <p:spPr>
            <a:xfrm>
              <a:off x="4755805" y="1626377"/>
              <a:ext cx="29523" cy="28388"/>
            </a:xfrm>
            <a:custGeom>
              <a:avLst/>
              <a:gdLst/>
              <a:ahLst/>
              <a:cxnLst/>
              <a:rect l="l" t="t" r="r" b="b"/>
              <a:pathLst>
                <a:path w="1326" h="1275" extrusionOk="0">
                  <a:moveTo>
                    <a:pt x="688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5" y="906"/>
                    <a:pt x="238" y="1088"/>
                  </a:cubicBezTo>
                  <a:cubicBezTo>
                    <a:pt x="360" y="1210"/>
                    <a:pt x="523" y="1275"/>
                    <a:pt x="689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0" y="1128"/>
                    <a:pt x="1325" y="895"/>
                    <a:pt x="1325" y="637"/>
                  </a:cubicBezTo>
                  <a:cubicBezTo>
                    <a:pt x="1325" y="286"/>
                    <a:pt x="1040" y="1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1402;p69"/>
            <p:cNvSpPr/>
            <p:nvPr/>
          </p:nvSpPr>
          <p:spPr>
            <a:xfrm>
              <a:off x="4803475" y="1626377"/>
              <a:ext cx="29546" cy="28410"/>
            </a:xfrm>
            <a:custGeom>
              <a:avLst/>
              <a:gdLst/>
              <a:ahLst/>
              <a:cxnLst/>
              <a:rect l="l" t="t" r="r" b="b"/>
              <a:pathLst>
                <a:path w="1327" h="1276" extrusionOk="0">
                  <a:moveTo>
                    <a:pt x="689" y="1"/>
                  </a:moveTo>
                  <a:cubicBezTo>
                    <a:pt x="431" y="1"/>
                    <a:pt x="200" y="156"/>
                    <a:pt x="100" y="394"/>
                  </a:cubicBezTo>
                  <a:cubicBezTo>
                    <a:pt x="1" y="632"/>
                    <a:pt x="56" y="906"/>
                    <a:pt x="238" y="1089"/>
                  </a:cubicBezTo>
                  <a:cubicBezTo>
                    <a:pt x="360" y="1211"/>
                    <a:pt x="523" y="1275"/>
                    <a:pt x="688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1" y="1128"/>
                    <a:pt x="1327" y="895"/>
                    <a:pt x="1327" y="637"/>
                  </a:cubicBezTo>
                  <a:cubicBezTo>
                    <a:pt x="1327" y="286"/>
                    <a:pt x="1042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oogle Shape;1574;p69"/>
          <p:cNvGrpSpPr/>
          <p:nvPr/>
        </p:nvGrpSpPr>
        <p:grpSpPr>
          <a:xfrm>
            <a:off x="7545019" y="2332520"/>
            <a:ext cx="1598981" cy="1130679"/>
            <a:chOff x="1717475" y="2665800"/>
            <a:chExt cx="535600" cy="400300"/>
          </a:xfrm>
        </p:grpSpPr>
        <p:sp>
          <p:nvSpPr>
            <p:cNvPr id="46" name="Google Shape;1575;p69"/>
            <p:cNvSpPr/>
            <p:nvPr/>
          </p:nvSpPr>
          <p:spPr>
            <a:xfrm>
              <a:off x="1763600" y="2925450"/>
              <a:ext cx="443400" cy="140650"/>
            </a:xfrm>
            <a:custGeom>
              <a:avLst/>
              <a:gdLst/>
              <a:ahLst/>
              <a:cxnLst/>
              <a:rect l="l" t="t" r="r" b="b"/>
              <a:pathLst>
                <a:path w="17736" h="5626" extrusionOk="0">
                  <a:moveTo>
                    <a:pt x="2814" y="0"/>
                  </a:moveTo>
                  <a:cubicBezTo>
                    <a:pt x="1263" y="0"/>
                    <a:pt x="1" y="1263"/>
                    <a:pt x="1" y="2814"/>
                  </a:cubicBezTo>
                  <a:cubicBezTo>
                    <a:pt x="1" y="4364"/>
                    <a:pt x="1263" y="5626"/>
                    <a:pt x="2814" y="5626"/>
                  </a:cubicBezTo>
                  <a:lnTo>
                    <a:pt x="14921" y="5626"/>
                  </a:lnTo>
                  <a:cubicBezTo>
                    <a:pt x="16472" y="5626"/>
                    <a:pt x="17735" y="4364"/>
                    <a:pt x="17735" y="2814"/>
                  </a:cubicBezTo>
                  <a:cubicBezTo>
                    <a:pt x="17735" y="1262"/>
                    <a:pt x="16472" y="0"/>
                    <a:pt x="14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1576;p69"/>
            <p:cNvSpPr/>
            <p:nvPr/>
          </p:nvSpPr>
          <p:spPr>
            <a:xfrm>
              <a:off x="1985275" y="2925450"/>
              <a:ext cx="221725" cy="140650"/>
            </a:xfrm>
            <a:custGeom>
              <a:avLst/>
              <a:gdLst/>
              <a:ahLst/>
              <a:cxnLst/>
              <a:rect l="l" t="t" r="r" b="b"/>
              <a:pathLst>
                <a:path w="8869" h="5626" extrusionOk="0">
                  <a:moveTo>
                    <a:pt x="1" y="0"/>
                  </a:moveTo>
                  <a:lnTo>
                    <a:pt x="1" y="5626"/>
                  </a:lnTo>
                  <a:lnTo>
                    <a:pt x="6054" y="5626"/>
                  </a:lnTo>
                  <a:cubicBezTo>
                    <a:pt x="7605" y="5626"/>
                    <a:pt x="8868" y="4364"/>
                    <a:pt x="8868" y="2814"/>
                  </a:cubicBezTo>
                  <a:cubicBezTo>
                    <a:pt x="8868" y="1262"/>
                    <a:pt x="7605" y="0"/>
                    <a:pt x="6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577;p69"/>
            <p:cNvSpPr/>
            <p:nvPr/>
          </p:nvSpPr>
          <p:spPr>
            <a:xfrm>
              <a:off x="1820900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4" y="0"/>
                  </a:moveTo>
                  <a:cubicBezTo>
                    <a:pt x="540" y="0"/>
                    <a:pt x="249" y="194"/>
                    <a:pt x="125" y="493"/>
                  </a:cubicBezTo>
                  <a:cubicBezTo>
                    <a:pt x="1" y="791"/>
                    <a:pt x="69" y="1136"/>
                    <a:pt x="298" y="1365"/>
                  </a:cubicBezTo>
                  <a:cubicBezTo>
                    <a:pt x="451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70" y="1538"/>
                  </a:cubicBezTo>
                  <a:cubicBezTo>
                    <a:pt x="1468" y="1414"/>
                    <a:pt x="1662" y="1123"/>
                    <a:pt x="1662" y="800"/>
                  </a:cubicBezTo>
                  <a:cubicBezTo>
                    <a:pt x="1664" y="358"/>
                    <a:pt x="1306" y="0"/>
                    <a:pt x="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578;p69"/>
            <p:cNvSpPr/>
            <p:nvPr/>
          </p:nvSpPr>
          <p:spPr>
            <a:xfrm>
              <a:off x="1878025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3" y="0"/>
                  </a:moveTo>
                  <a:cubicBezTo>
                    <a:pt x="541" y="0"/>
                    <a:pt x="248" y="194"/>
                    <a:pt x="124" y="493"/>
                  </a:cubicBezTo>
                  <a:cubicBezTo>
                    <a:pt x="0" y="791"/>
                    <a:pt x="69" y="1136"/>
                    <a:pt x="297" y="1365"/>
                  </a:cubicBezTo>
                  <a:cubicBezTo>
                    <a:pt x="451" y="1518"/>
                    <a:pt x="656" y="1599"/>
                    <a:pt x="864" y="1599"/>
                  </a:cubicBezTo>
                  <a:cubicBezTo>
                    <a:pt x="966" y="1599"/>
                    <a:pt x="1070" y="1579"/>
                    <a:pt x="1169" y="1538"/>
                  </a:cubicBezTo>
                  <a:cubicBezTo>
                    <a:pt x="1468" y="1414"/>
                    <a:pt x="1663" y="1123"/>
                    <a:pt x="1663" y="799"/>
                  </a:cubicBezTo>
                  <a:cubicBezTo>
                    <a:pt x="1663" y="358"/>
                    <a:pt x="1305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579;p69"/>
            <p:cNvSpPr/>
            <p:nvPr/>
          </p:nvSpPr>
          <p:spPr>
            <a:xfrm>
              <a:off x="1935150" y="2975800"/>
              <a:ext cx="41575" cy="39975"/>
            </a:xfrm>
            <a:custGeom>
              <a:avLst/>
              <a:gdLst/>
              <a:ahLst/>
              <a:cxnLst/>
              <a:rect l="l" t="t" r="r" b="b"/>
              <a:pathLst>
                <a:path w="1663" h="1599" extrusionOk="0">
                  <a:moveTo>
                    <a:pt x="864" y="0"/>
                  </a:moveTo>
                  <a:cubicBezTo>
                    <a:pt x="540" y="0"/>
                    <a:pt x="249" y="194"/>
                    <a:pt x="125" y="493"/>
                  </a:cubicBezTo>
                  <a:cubicBezTo>
                    <a:pt x="1" y="791"/>
                    <a:pt x="70" y="1136"/>
                    <a:pt x="298" y="1365"/>
                  </a:cubicBezTo>
                  <a:cubicBezTo>
                    <a:pt x="451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68" y="1538"/>
                  </a:cubicBezTo>
                  <a:cubicBezTo>
                    <a:pt x="1469" y="1414"/>
                    <a:pt x="1663" y="1123"/>
                    <a:pt x="1663" y="799"/>
                  </a:cubicBezTo>
                  <a:cubicBezTo>
                    <a:pt x="1663" y="358"/>
                    <a:pt x="1304" y="0"/>
                    <a:pt x="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580;p69"/>
            <p:cNvSpPr/>
            <p:nvPr/>
          </p:nvSpPr>
          <p:spPr>
            <a:xfrm>
              <a:off x="1992275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3" y="0"/>
                  </a:moveTo>
                  <a:cubicBezTo>
                    <a:pt x="539" y="0"/>
                    <a:pt x="248" y="194"/>
                    <a:pt x="124" y="493"/>
                  </a:cubicBezTo>
                  <a:cubicBezTo>
                    <a:pt x="0" y="793"/>
                    <a:pt x="69" y="1136"/>
                    <a:pt x="297" y="1365"/>
                  </a:cubicBezTo>
                  <a:cubicBezTo>
                    <a:pt x="450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69" y="1538"/>
                  </a:cubicBezTo>
                  <a:cubicBezTo>
                    <a:pt x="1468" y="1414"/>
                    <a:pt x="1663" y="1123"/>
                    <a:pt x="1663" y="799"/>
                  </a:cubicBezTo>
                  <a:cubicBezTo>
                    <a:pt x="1662" y="358"/>
                    <a:pt x="1305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581;p69"/>
            <p:cNvSpPr/>
            <p:nvPr/>
          </p:nvSpPr>
          <p:spPr>
            <a:xfrm>
              <a:off x="2049425" y="2975800"/>
              <a:ext cx="41550" cy="39975"/>
            </a:xfrm>
            <a:custGeom>
              <a:avLst/>
              <a:gdLst/>
              <a:ahLst/>
              <a:cxnLst/>
              <a:rect l="l" t="t" r="r" b="b"/>
              <a:pathLst>
                <a:path w="1662" h="1599" extrusionOk="0">
                  <a:moveTo>
                    <a:pt x="861" y="0"/>
                  </a:moveTo>
                  <a:cubicBezTo>
                    <a:pt x="539" y="0"/>
                    <a:pt x="246" y="194"/>
                    <a:pt x="124" y="493"/>
                  </a:cubicBezTo>
                  <a:cubicBezTo>
                    <a:pt x="0" y="793"/>
                    <a:pt x="67" y="1136"/>
                    <a:pt x="297" y="1365"/>
                  </a:cubicBezTo>
                  <a:cubicBezTo>
                    <a:pt x="450" y="1518"/>
                    <a:pt x="654" y="1599"/>
                    <a:pt x="862" y="1599"/>
                  </a:cubicBezTo>
                  <a:cubicBezTo>
                    <a:pt x="965" y="1599"/>
                    <a:pt x="1069" y="1579"/>
                    <a:pt x="1168" y="1538"/>
                  </a:cubicBezTo>
                  <a:cubicBezTo>
                    <a:pt x="1466" y="1414"/>
                    <a:pt x="1662" y="1123"/>
                    <a:pt x="1662" y="799"/>
                  </a:cubicBezTo>
                  <a:cubicBezTo>
                    <a:pt x="1662" y="358"/>
                    <a:pt x="1303" y="0"/>
                    <a:pt x="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582;p69"/>
            <p:cNvSpPr/>
            <p:nvPr/>
          </p:nvSpPr>
          <p:spPr>
            <a:xfrm>
              <a:off x="2106525" y="2975800"/>
              <a:ext cx="41575" cy="39975"/>
            </a:xfrm>
            <a:custGeom>
              <a:avLst/>
              <a:gdLst/>
              <a:ahLst/>
              <a:cxnLst/>
              <a:rect l="l" t="t" r="r" b="b"/>
              <a:pathLst>
                <a:path w="1663" h="1599" extrusionOk="0">
                  <a:moveTo>
                    <a:pt x="863" y="0"/>
                  </a:moveTo>
                  <a:cubicBezTo>
                    <a:pt x="539" y="0"/>
                    <a:pt x="248" y="194"/>
                    <a:pt x="124" y="493"/>
                  </a:cubicBezTo>
                  <a:cubicBezTo>
                    <a:pt x="0" y="793"/>
                    <a:pt x="69" y="1136"/>
                    <a:pt x="297" y="1365"/>
                  </a:cubicBezTo>
                  <a:cubicBezTo>
                    <a:pt x="450" y="1518"/>
                    <a:pt x="655" y="1599"/>
                    <a:pt x="862" y="1599"/>
                  </a:cubicBezTo>
                  <a:cubicBezTo>
                    <a:pt x="965" y="1599"/>
                    <a:pt x="1069" y="1579"/>
                    <a:pt x="1168" y="1538"/>
                  </a:cubicBezTo>
                  <a:cubicBezTo>
                    <a:pt x="1468" y="1414"/>
                    <a:pt x="1662" y="1123"/>
                    <a:pt x="1662" y="799"/>
                  </a:cubicBezTo>
                  <a:cubicBezTo>
                    <a:pt x="1662" y="358"/>
                    <a:pt x="1304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583;p69"/>
            <p:cNvSpPr/>
            <p:nvPr/>
          </p:nvSpPr>
          <p:spPr>
            <a:xfrm>
              <a:off x="1758450" y="2665800"/>
              <a:ext cx="218875" cy="124250"/>
            </a:xfrm>
            <a:custGeom>
              <a:avLst/>
              <a:gdLst/>
              <a:ahLst/>
              <a:cxnLst/>
              <a:rect l="l" t="t" r="r" b="b"/>
              <a:pathLst>
                <a:path w="8755" h="4970" extrusionOk="0">
                  <a:moveTo>
                    <a:pt x="522" y="1"/>
                  </a:moveTo>
                  <a:lnTo>
                    <a:pt x="1" y="1113"/>
                  </a:lnTo>
                  <a:lnTo>
                    <a:pt x="8233" y="4969"/>
                  </a:lnTo>
                  <a:lnTo>
                    <a:pt x="8754" y="3857"/>
                  </a:lnTo>
                  <a:lnTo>
                    <a:pt x="5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584;p69"/>
            <p:cNvSpPr/>
            <p:nvPr/>
          </p:nvSpPr>
          <p:spPr>
            <a:xfrm>
              <a:off x="1949450" y="2744850"/>
              <a:ext cx="198650" cy="106475"/>
            </a:xfrm>
            <a:custGeom>
              <a:avLst/>
              <a:gdLst/>
              <a:ahLst/>
              <a:cxnLst/>
              <a:rect l="l" t="t" r="r" b="b"/>
              <a:pathLst>
                <a:path w="7946" h="4259" extrusionOk="0">
                  <a:moveTo>
                    <a:pt x="2499" y="1"/>
                  </a:moveTo>
                  <a:cubicBezTo>
                    <a:pt x="1120" y="1"/>
                    <a:pt x="1" y="1122"/>
                    <a:pt x="1" y="2499"/>
                  </a:cubicBezTo>
                  <a:lnTo>
                    <a:pt x="1" y="4259"/>
                  </a:lnTo>
                  <a:lnTo>
                    <a:pt x="7945" y="4259"/>
                  </a:lnTo>
                  <a:lnTo>
                    <a:pt x="7945" y="2499"/>
                  </a:lnTo>
                  <a:cubicBezTo>
                    <a:pt x="7945" y="1122"/>
                    <a:pt x="6825" y="1"/>
                    <a:pt x="5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1585;p69"/>
            <p:cNvSpPr/>
            <p:nvPr/>
          </p:nvSpPr>
          <p:spPr>
            <a:xfrm>
              <a:off x="1821575" y="2820600"/>
              <a:ext cx="356750" cy="55750"/>
            </a:xfrm>
            <a:custGeom>
              <a:avLst/>
              <a:gdLst/>
              <a:ahLst/>
              <a:cxnLst/>
              <a:rect l="l" t="t" r="r" b="b"/>
              <a:pathLst>
                <a:path w="14270" h="2230" extrusionOk="0">
                  <a:moveTo>
                    <a:pt x="1815" y="0"/>
                  </a:moveTo>
                  <a:lnTo>
                    <a:pt x="1" y="2229"/>
                  </a:lnTo>
                  <a:lnTo>
                    <a:pt x="14269" y="2229"/>
                  </a:lnTo>
                  <a:lnTo>
                    <a:pt x="142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1586;p69"/>
            <p:cNvSpPr/>
            <p:nvPr/>
          </p:nvSpPr>
          <p:spPr>
            <a:xfrm>
              <a:off x="2032725" y="2713875"/>
              <a:ext cx="30750" cy="31900"/>
            </a:xfrm>
            <a:custGeom>
              <a:avLst/>
              <a:gdLst/>
              <a:ahLst/>
              <a:cxnLst/>
              <a:rect l="l" t="t" r="r" b="b"/>
              <a:pathLst>
                <a:path w="1230" h="1276" extrusionOk="0">
                  <a:moveTo>
                    <a:pt x="1" y="1"/>
                  </a:moveTo>
                  <a:lnTo>
                    <a:pt x="1" y="1276"/>
                  </a:lnTo>
                  <a:lnTo>
                    <a:pt x="1229" y="127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1587;p69"/>
            <p:cNvSpPr/>
            <p:nvPr/>
          </p:nvSpPr>
          <p:spPr>
            <a:xfrm>
              <a:off x="2048075" y="2744850"/>
              <a:ext cx="100025" cy="106475"/>
            </a:xfrm>
            <a:custGeom>
              <a:avLst/>
              <a:gdLst/>
              <a:ahLst/>
              <a:cxnLst/>
              <a:rect l="l" t="t" r="r" b="b"/>
              <a:pathLst>
                <a:path w="4001" h="4259" extrusionOk="0">
                  <a:moveTo>
                    <a:pt x="0" y="1"/>
                  </a:moveTo>
                  <a:lnTo>
                    <a:pt x="0" y="4259"/>
                  </a:lnTo>
                  <a:lnTo>
                    <a:pt x="4000" y="4259"/>
                  </a:lnTo>
                  <a:lnTo>
                    <a:pt x="4000" y="2499"/>
                  </a:lnTo>
                  <a:cubicBezTo>
                    <a:pt x="4000" y="1122"/>
                    <a:pt x="2880" y="1"/>
                    <a:pt x="1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1588;p69"/>
            <p:cNvSpPr/>
            <p:nvPr/>
          </p:nvSpPr>
          <p:spPr>
            <a:xfrm>
              <a:off x="2048075" y="2713875"/>
              <a:ext cx="15400" cy="31900"/>
            </a:xfrm>
            <a:custGeom>
              <a:avLst/>
              <a:gdLst/>
              <a:ahLst/>
              <a:cxnLst/>
              <a:rect l="l" t="t" r="r" b="b"/>
              <a:pathLst>
                <a:path w="616" h="1276" extrusionOk="0">
                  <a:moveTo>
                    <a:pt x="0" y="1"/>
                  </a:moveTo>
                  <a:lnTo>
                    <a:pt x="0" y="1276"/>
                  </a:lnTo>
                  <a:lnTo>
                    <a:pt x="615" y="1276"/>
                  </a:lnTo>
                  <a:lnTo>
                    <a:pt x="6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1589;p69"/>
            <p:cNvSpPr/>
            <p:nvPr/>
          </p:nvSpPr>
          <p:spPr>
            <a:xfrm>
              <a:off x="2048075" y="2820600"/>
              <a:ext cx="130250" cy="55750"/>
            </a:xfrm>
            <a:custGeom>
              <a:avLst/>
              <a:gdLst/>
              <a:ahLst/>
              <a:cxnLst/>
              <a:rect l="l" t="t" r="r" b="b"/>
              <a:pathLst>
                <a:path w="5210" h="2230" extrusionOk="0">
                  <a:moveTo>
                    <a:pt x="0" y="0"/>
                  </a:moveTo>
                  <a:lnTo>
                    <a:pt x="0" y="2229"/>
                  </a:lnTo>
                  <a:lnTo>
                    <a:pt x="5209" y="2229"/>
                  </a:lnTo>
                  <a:lnTo>
                    <a:pt x="52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590;p69"/>
            <p:cNvSpPr/>
            <p:nvPr/>
          </p:nvSpPr>
          <p:spPr>
            <a:xfrm>
              <a:off x="1717475" y="2873375"/>
              <a:ext cx="535600" cy="70375"/>
            </a:xfrm>
            <a:custGeom>
              <a:avLst/>
              <a:gdLst/>
              <a:ahLst/>
              <a:cxnLst/>
              <a:rect l="l" t="t" r="r" b="b"/>
              <a:pathLst>
                <a:path w="21424" h="2815" extrusionOk="0">
                  <a:moveTo>
                    <a:pt x="2813" y="0"/>
                  </a:moveTo>
                  <a:cubicBezTo>
                    <a:pt x="1262" y="0"/>
                    <a:pt x="1" y="1263"/>
                    <a:pt x="1" y="2815"/>
                  </a:cubicBezTo>
                  <a:lnTo>
                    <a:pt x="1229" y="2815"/>
                  </a:lnTo>
                  <a:cubicBezTo>
                    <a:pt x="1231" y="1940"/>
                    <a:pt x="1940" y="1231"/>
                    <a:pt x="2815" y="1229"/>
                  </a:cubicBezTo>
                  <a:lnTo>
                    <a:pt x="18611" y="1229"/>
                  </a:lnTo>
                  <a:cubicBezTo>
                    <a:pt x="19486" y="1231"/>
                    <a:pt x="20195" y="1940"/>
                    <a:pt x="20195" y="2815"/>
                  </a:cubicBezTo>
                  <a:lnTo>
                    <a:pt x="21424" y="2815"/>
                  </a:lnTo>
                  <a:cubicBezTo>
                    <a:pt x="21422" y="1260"/>
                    <a:pt x="20164" y="2"/>
                    <a:pt x="186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591;p69"/>
            <p:cNvSpPr/>
            <p:nvPr/>
          </p:nvSpPr>
          <p:spPr>
            <a:xfrm>
              <a:off x="2048075" y="2873375"/>
              <a:ext cx="205000" cy="70375"/>
            </a:xfrm>
            <a:custGeom>
              <a:avLst/>
              <a:gdLst/>
              <a:ahLst/>
              <a:cxnLst/>
              <a:rect l="l" t="t" r="r" b="b"/>
              <a:pathLst>
                <a:path w="8200" h="2815" extrusionOk="0">
                  <a:moveTo>
                    <a:pt x="0" y="0"/>
                  </a:moveTo>
                  <a:lnTo>
                    <a:pt x="0" y="1229"/>
                  </a:lnTo>
                  <a:lnTo>
                    <a:pt x="5387" y="1229"/>
                  </a:lnTo>
                  <a:cubicBezTo>
                    <a:pt x="6262" y="1231"/>
                    <a:pt x="6971" y="1940"/>
                    <a:pt x="6971" y="2815"/>
                  </a:cubicBezTo>
                  <a:lnTo>
                    <a:pt x="8200" y="2815"/>
                  </a:lnTo>
                  <a:cubicBezTo>
                    <a:pt x="8198" y="1260"/>
                    <a:pt x="6940" y="2"/>
                    <a:pt x="5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oogle Shape;1643;p69"/>
          <p:cNvGrpSpPr/>
          <p:nvPr/>
        </p:nvGrpSpPr>
        <p:grpSpPr>
          <a:xfrm>
            <a:off x="6012390" y="649217"/>
            <a:ext cx="1106367" cy="1076257"/>
            <a:chOff x="6055825" y="2613050"/>
            <a:chExt cx="506175" cy="535650"/>
          </a:xfrm>
        </p:grpSpPr>
        <p:sp>
          <p:nvSpPr>
            <p:cNvPr id="64" name="Google Shape;1644;p69"/>
            <p:cNvSpPr/>
            <p:nvPr/>
          </p:nvSpPr>
          <p:spPr>
            <a:xfrm>
              <a:off x="6394750" y="2888325"/>
              <a:ext cx="167250" cy="199625"/>
            </a:xfrm>
            <a:custGeom>
              <a:avLst/>
              <a:gdLst/>
              <a:ahLst/>
              <a:cxnLst/>
              <a:rect l="l" t="t" r="r" b="b"/>
              <a:pathLst>
                <a:path w="6690" h="7985" extrusionOk="0">
                  <a:moveTo>
                    <a:pt x="3746" y="1"/>
                  </a:moveTo>
                  <a:lnTo>
                    <a:pt x="3422" y="538"/>
                  </a:lnTo>
                  <a:lnTo>
                    <a:pt x="648" y="5135"/>
                  </a:lnTo>
                  <a:lnTo>
                    <a:pt x="0" y="6209"/>
                  </a:lnTo>
                  <a:lnTo>
                    <a:pt x="2942" y="7984"/>
                  </a:lnTo>
                  <a:lnTo>
                    <a:pt x="6689" y="1776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1645;p69"/>
            <p:cNvSpPr/>
            <p:nvPr/>
          </p:nvSpPr>
          <p:spPr>
            <a:xfrm>
              <a:off x="6055825" y="2888325"/>
              <a:ext cx="167250" cy="199625"/>
            </a:xfrm>
            <a:custGeom>
              <a:avLst/>
              <a:gdLst/>
              <a:ahLst/>
              <a:cxnLst/>
              <a:rect l="l" t="t" r="r" b="b"/>
              <a:pathLst>
                <a:path w="6690" h="7985" extrusionOk="0">
                  <a:moveTo>
                    <a:pt x="2944" y="1"/>
                  </a:moveTo>
                  <a:lnTo>
                    <a:pt x="1" y="1776"/>
                  </a:lnTo>
                  <a:lnTo>
                    <a:pt x="3747" y="7984"/>
                  </a:lnTo>
                  <a:lnTo>
                    <a:pt x="6690" y="6209"/>
                  </a:lnTo>
                  <a:lnTo>
                    <a:pt x="6042" y="5135"/>
                  </a:lnTo>
                  <a:lnTo>
                    <a:pt x="3268" y="538"/>
                  </a:lnTo>
                  <a:lnTo>
                    <a:pt x="29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1646;p69"/>
            <p:cNvSpPr/>
            <p:nvPr/>
          </p:nvSpPr>
          <p:spPr>
            <a:xfrm>
              <a:off x="6111100" y="2613050"/>
              <a:ext cx="395625" cy="439050"/>
            </a:xfrm>
            <a:custGeom>
              <a:avLst/>
              <a:gdLst/>
              <a:ahLst/>
              <a:cxnLst/>
              <a:rect l="l" t="t" r="r" b="b"/>
              <a:pathLst>
                <a:path w="15825" h="17562" extrusionOk="0">
                  <a:moveTo>
                    <a:pt x="7913" y="1"/>
                  </a:moveTo>
                  <a:cubicBezTo>
                    <a:pt x="3550" y="1"/>
                    <a:pt x="1" y="3551"/>
                    <a:pt x="1" y="7912"/>
                  </a:cubicBezTo>
                  <a:cubicBezTo>
                    <a:pt x="1" y="12283"/>
                    <a:pt x="3530" y="17562"/>
                    <a:pt x="7913" y="17562"/>
                  </a:cubicBezTo>
                  <a:cubicBezTo>
                    <a:pt x="12295" y="17562"/>
                    <a:pt x="15824" y="12283"/>
                    <a:pt x="15824" y="7912"/>
                  </a:cubicBezTo>
                  <a:cubicBezTo>
                    <a:pt x="15824" y="3551"/>
                    <a:pt x="12275" y="1"/>
                    <a:pt x="7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1647;p69"/>
            <p:cNvSpPr/>
            <p:nvPr/>
          </p:nvSpPr>
          <p:spPr>
            <a:xfrm>
              <a:off x="6308900" y="2613100"/>
              <a:ext cx="197825" cy="439000"/>
            </a:xfrm>
            <a:custGeom>
              <a:avLst/>
              <a:gdLst/>
              <a:ahLst/>
              <a:cxnLst/>
              <a:rect l="l" t="t" r="r" b="b"/>
              <a:pathLst>
                <a:path w="7913" h="17560" extrusionOk="0">
                  <a:moveTo>
                    <a:pt x="1" y="0"/>
                  </a:moveTo>
                  <a:lnTo>
                    <a:pt x="1" y="17560"/>
                  </a:lnTo>
                  <a:cubicBezTo>
                    <a:pt x="4383" y="17560"/>
                    <a:pt x="7912" y="12281"/>
                    <a:pt x="7912" y="7910"/>
                  </a:cubicBezTo>
                  <a:cubicBezTo>
                    <a:pt x="7912" y="3549"/>
                    <a:pt x="4363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1648;p69"/>
            <p:cNvSpPr/>
            <p:nvPr/>
          </p:nvSpPr>
          <p:spPr>
            <a:xfrm>
              <a:off x="6194450" y="2919850"/>
              <a:ext cx="228875" cy="228850"/>
            </a:xfrm>
            <a:custGeom>
              <a:avLst/>
              <a:gdLst/>
              <a:ahLst/>
              <a:cxnLst/>
              <a:rect l="l" t="t" r="r" b="b"/>
              <a:pathLst>
                <a:path w="9155" h="9154" extrusionOk="0">
                  <a:moveTo>
                    <a:pt x="4579" y="0"/>
                  </a:moveTo>
                  <a:cubicBezTo>
                    <a:pt x="2055" y="0"/>
                    <a:pt x="1" y="2053"/>
                    <a:pt x="1" y="4576"/>
                  </a:cubicBezTo>
                  <a:cubicBezTo>
                    <a:pt x="1" y="7099"/>
                    <a:pt x="2054" y="9154"/>
                    <a:pt x="4579" y="9154"/>
                  </a:cubicBezTo>
                  <a:cubicBezTo>
                    <a:pt x="7102" y="9154"/>
                    <a:pt x="9155" y="7101"/>
                    <a:pt x="9155" y="4576"/>
                  </a:cubicBezTo>
                  <a:cubicBezTo>
                    <a:pt x="9155" y="2052"/>
                    <a:pt x="7102" y="0"/>
                    <a:pt x="4579" y="0"/>
                  </a:cubicBez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1649;p69"/>
            <p:cNvSpPr/>
            <p:nvPr/>
          </p:nvSpPr>
          <p:spPr>
            <a:xfrm>
              <a:off x="6194450" y="2919850"/>
              <a:ext cx="228925" cy="228850"/>
            </a:xfrm>
            <a:custGeom>
              <a:avLst/>
              <a:gdLst/>
              <a:ahLst/>
              <a:cxnLst/>
              <a:rect l="l" t="t" r="r" b="b"/>
              <a:pathLst>
                <a:path w="9157" h="9154" extrusionOk="0">
                  <a:moveTo>
                    <a:pt x="4579" y="0"/>
                  </a:moveTo>
                  <a:cubicBezTo>
                    <a:pt x="2054" y="0"/>
                    <a:pt x="1" y="2052"/>
                    <a:pt x="1" y="4576"/>
                  </a:cubicBezTo>
                  <a:cubicBezTo>
                    <a:pt x="1" y="7101"/>
                    <a:pt x="2054" y="9154"/>
                    <a:pt x="4579" y="9154"/>
                  </a:cubicBezTo>
                  <a:cubicBezTo>
                    <a:pt x="7103" y="9154"/>
                    <a:pt x="9156" y="7099"/>
                    <a:pt x="9156" y="4576"/>
                  </a:cubicBezTo>
                  <a:cubicBezTo>
                    <a:pt x="9156" y="2053"/>
                    <a:pt x="7103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1650;p69"/>
            <p:cNvSpPr/>
            <p:nvPr/>
          </p:nvSpPr>
          <p:spPr>
            <a:xfrm>
              <a:off x="6258400" y="29904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59" y="0"/>
                  </a:moveTo>
                  <a:cubicBezTo>
                    <a:pt x="475" y="0"/>
                    <a:pt x="218" y="172"/>
                    <a:pt x="109" y="435"/>
                  </a:cubicBezTo>
                  <a:cubicBezTo>
                    <a:pt x="0" y="698"/>
                    <a:pt x="60" y="1001"/>
                    <a:pt x="262" y="1202"/>
                  </a:cubicBezTo>
                  <a:cubicBezTo>
                    <a:pt x="397" y="1336"/>
                    <a:pt x="577" y="1408"/>
                    <a:pt x="761" y="1408"/>
                  </a:cubicBezTo>
                  <a:cubicBezTo>
                    <a:pt x="851" y="1408"/>
                    <a:pt x="942" y="1391"/>
                    <a:pt x="1029" y="1355"/>
                  </a:cubicBezTo>
                  <a:cubicBezTo>
                    <a:pt x="1292" y="1246"/>
                    <a:pt x="1464" y="989"/>
                    <a:pt x="1464" y="704"/>
                  </a:cubicBezTo>
                  <a:cubicBezTo>
                    <a:pt x="1464" y="315"/>
                    <a:pt x="1149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1651;p69"/>
            <p:cNvSpPr/>
            <p:nvPr/>
          </p:nvSpPr>
          <p:spPr>
            <a:xfrm>
              <a:off x="6321450" y="2990425"/>
              <a:ext cx="36600" cy="35175"/>
            </a:xfrm>
            <a:custGeom>
              <a:avLst/>
              <a:gdLst/>
              <a:ahLst/>
              <a:cxnLst/>
              <a:rect l="l" t="t" r="r" b="b"/>
              <a:pathLst>
                <a:path w="1464" h="1407" extrusionOk="0">
                  <a:moveTo>
                    <a:pt x="759" y="0"/>
                  </a:moveTo>
                  <a:cubicBezTo>
                    <a:pt x="475" y="0"/>
                    <a:pt x="218" y="172"/>
                    <a:pt x="109" y="435"/>
                  </a:cubicBezTo>
                  <a:cubicBezTo>
                    <a:pt x="0" y="698"/>
                    <a:pt x="60" y="1001"/>
                    <a:pt x="261" y="1201"/>
                  </a:cubicBezTo>
                  <a:cubicBezTo>
                    <a:pt x="396" y="1335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6"/>
                    <a:pt x="1463" y="989"/>
                    <a:pt x="1463" y="704"/>
                  </a:cubicBezTo>
                  <a:cubicBezTo>
                    <a:pt x="1463" y="315"/>
                    <a:pt x="1148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1652;p69"/>
            <p:cNvSpPr/>
            <p:nvPr/>
          </p:nvSpPr>
          <p:spPr>
            <a:xfrm>
              <a:off x="6079050" y="2705675"/>
              <a:ext cx="459775" cy="204750"/>
            </a:xfrm>
            <a:custGeom>
              <a:avLst/>
              <a:gdLst/>
              <a:ahLst/>
              <a:cxnLst/>
              <a:rect l="l" t="t" r="r" b="b"/>
              <a:pathLst>
                <a:path w="18391" h="8190" extrusionOk="0">
                  <a:moveTo>
                    <a:pt x="4094" y="0"/>
                  </a:moveTo>
                  <a:cubicBezTo>
                    <a:pt x="1837" y="0"/>
                    <a:pt x="0" y="1837"/>
                    <a:pt x="0" y="4095"/>
                  </a:cubicBezTo>
                  <a:cubicBezTo>
                    <a:pt x="0" y="6353"/>
                    <a:pt x="1837" y="8189"/>
                    <a:pt x="4094" y="8189"/>
                  </a:cubicBezTo>
                  <a:cubicBezTo>
                    <a:pt x="6010" y="8189"/>
                    <a:pt x="7667" y="6862"/>
                    <a:pt x="8088" y="4996"/>
                  </a:cubicBezTo>
                  <a:lnTo>
                    <a:pt x="10301" y="4996"/>
                  </a:lnTo>
                  <a:cubicBezTo>
                    <a:pt x="10722" y="6862"/>
                    <a:pt x="12381" y="8189"/>
                    <a:pt x="14295" y="8189"/>
                  </a:cubicBezTo>
                  <a:cubicBezTo>
                    <a:pt x="16552" y="8189"/>
                    <a:pt x="18390" y="6353"/>
                    <a:pt x="18390" y="4095"/>
                  </a:cubicBezTo>
                  <a:cubicBezTo>
                    <a:pt x="18390" y="1837"/>
                    <a:pt x="16554" y="0"/>
                    <a:pt x="14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1653;p69"/>
            <p:cNvSpPr/>
            <p:nvPr/>
          </p:nvSpPr>
          <p:spPr>
            <a:xfrm>
              <a:off x="6258400" y="30481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62" y="1"/>
                  </a:moveTo>
                  <a:cubicBezTo>
                    <a:pt x="761" y="1"/>
                    <a:pt x="760" y="1"/>
                    <a:pt x="759" y="1"/>
                  </a:cubicBezTo>
                  <a:cubicBezTo>
                    <a:pt x="475" y="1"/>
                    <a:pt x="218" y="171"/>
                    <a:pt x="109" y="434"/>
                  </a:cubicBezTo>
                  <a:cubicBezTo>
                    <a:pt x="0" y="698"/>
                    <a:pt x="60" y="999"/>
                    <a:pt x="262" y="1201"/>
                  </a:cubicBezTo>
                  <a:cubicBezTo>
                    <a:pt x="396" y="1336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4"/>
                    <a:pt x="1464" y="989"/>
                    <a:pt x="1464" y="704"/>
                  </a:cubicBezTo>
                  <a:cubicBezTo>
                    <a:pt x="1464" y="317"/>
                    <a:pt x="1150" y="1"/>
                    <a:pt x="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1654;p69"/>
            <p:cNvSpPr/>
            <p:nvPr/>
          </p:nvSpPr>
          <p:spPr>
            <a:xfrm>
              <a:off x="6321450" y="30481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61" y="1"/>
                  </a:moveTo>
                  <a:cubicBezTo>
                    <a:pt x="760" y="1"/>
                    <a:pt x="760" y="1"/>
                    <a:pt x="759" y="1"/>
                  </a:cubicBezTo>
                  <a:cubicBezTo>
                    <a:pt x="475" y="1"/>
                    <a:pt x="218" y="171"/>
                    <a:pt x="109" y="434"/>
                  </a:cubicBezTo>
                  <a:cubicBezTo>
                    <a:pt x="0" y="696"/>
                    <a:pt x="60" y="999"/>
                    <a:pt x="261" y="1201"/>
                  </a:cubicBezTo>
                  <a:cubicBezTo>
                    <a:pt x="396" y="1336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4"/>
                    <a:pt x="1463" y="988"/>
                    <a:pt x="1463" y="704"/>
                  </a:cubicBezTo>
                  <a:cubicBezTo>
                    <a:pt x="1463" y="317"/>
                    <a:pt x="1150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oogle Shape;1785;p69"/>
          <p:cNvGrpSpPr/>
          <p:nvPr/>
        </p:nvGrpSpPr>
        <p:grpSpPr>
          <a:xfrm>
            <a:off x="692850" y="3874387"/>
            <a:ext cx="2303204" cy="1047271"/>
            <a:chOff x="1070025" y="3567775"/>
            <a:chExt cx="535600" cy="370250"/>
          </a:xfrm>
        </p:grpSpPr>
        <p:sp>
          <p:nvSpPr>
            <p:cNvPr id="76" name="Google Shape;1786;p69"/>
            <p:cNvSpPr/>
            <p:nvPr/>
          </p:nvSpPr>
          <p:spPr>
            <a:xfrm>
              <a:off x="1565450" y="3609275"/>
              <a:ext cx="40175" cy="31425"/>
            </a:xfrm>
            <a:custGeom>
              <a:avLst/>
              <a:gdLst/>
              <a:ahLst/>
              <a:cxnLst/>
              <a:rect l="l" t="t" r="r" b="b"/>
              <a:pathLst>
                <a:path w="1607" h="1257" extrusionOk="0">
                  <a:moveTo>
                    <a:pt x="0" y="1"/>
                  </a:moveTo>
                  <a:lnTo>
                    <a:pt x="0" y="1256"/>
                  </a:lnTo>
                  <a:lnTo>
                    <a:pt x="1607" y="1256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1787;p69"/>
            <p:cNvSpPr/>
            <p:nvPr/>
          </p:nvSpPr>
          <p:spPr>
            <a:xfrm>
              <a:off x="1565450" y="3624950"/>
              <a:ext cx="40175" cy="15750"/>
            </a:xfrm>
            <a:custGeom>
              <a:avLst/>
              <a:gdLst/>
              <a:ahLst/>
              <a:cxnLst/>
              <a:rect l="l" t="t" r="r" b="b"/>
              <a:pathLst>
                <a:path w="1607" h="630" extrusionOk="0">
                  <a:moveTo>
                    <a:pt x="0" y="1"/>
                  </a:moveTo>
                  <a:lnTo>
                    <a:pt x="0" y="629"/>
                  </a:lnTo>
                  <a:lnTo>
                    <a:pt x="1607" y="629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1788;p69"/>
            <p:cNvSpPr/>
            <p:nvPr/>
          </p:nvSpPr>
          <p:spPr>
            <a:xfrm>
              <a:off x="1202450" y="3714700"/>
              <a:ext cx="136500" cy="106400"/>
            </a:xfrm>
            <a:custGeom>
              <a:avLst/>
              <a:gdLst/>
              <a:ahLst/>
              <a:cxnLst/>
              <a:rect l="l" t="t" r="r" b="b"/>
              <a:pathLst>
                <a:path w="5460" h="4256" extrusionOk="0">
                  <a:moveTo>
                    <a:pt x="4216" y="0"/>
                  </a:moveTo>
                  <a:cubicBezTo>
                    <a:pt x="3818" y="2746"/>
                    <a:pt x="1353" y="3002"/>
                    <a:pt x="452" y="3002"/>
                  </a:cubicBezTo>
                  <a:cubicBezTo>
                    <a:pt x="271" y="3002"/>
                    <a:pt x="152" y="2992"/>
                    <a:pt x="128" y="2989"/>
                  </a:cubicBezTo>
                  <a:lnTo>
                    <a:pt x="1" y="4239"/>
                  </a:lnTo>
                  <a:cubicBezTo>
                    <a:pt x="19" y="4240"/>
                    <a:pt x="172" y="4255"/>
                    <a:pt x="420" y="4255"/>
                  </a:cubicBezTo>
                  <a:cubicBezTo>
                    <a:pt x="874" y="4255"/>
                    <a:pt x="1639" y="4204"/>
                    <a:pt x="2442" y="3928"/>
                  </a:cubicBezTo>
                  <a:cubicBezTo>
                    <a:pt x="3630" y="3518"/>
                    <a:pt x="5117" y="2535"/>
                    <a:pt x="5459" y="179"/>
                  </a:cubicBezTo>
                  <a:lnTo>
                    <a:pt x="4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1789;p69"/>
            <p:cNvSpPr/>
            <p:nvPr/>
          </p:nvSpPr>
          <p:spPr>
            <a:xfrm>
              <a:off x="1078950" y="3701225"/>
              <a:ext cx="167550" cy="236800"/>
            </a:xfrm>
            <a:custGeom>
              <a:avLst/>
              <a:gdLst/>
              <a:ahLst/>
              <a:cxnLst/>
              <a:rect l="l" t="t" r="r" b="b"/>
              <a:pathLst>
                <a:path w="6702" h="9472" extrusionOk="0">
                  <a:moveTo>
                    <a:pt x="2391" y="0"/>
                  </a:moveTo>
                  <a:lnTo>
                    <a:pt x="1122" y="5030"/>
                  </a:lnTo>
                  <a:lnTo>
                    <a:pt x="0" y="9472"/>
                  </a:lnTo>
                  <a:lnTo>
                    <a:pt x="4312" y="9472"/>
                  </a:lnTo>
                  <a:lnTo>
                    <a:pt x="5432" y="5030"/>
                  </a:lnTo>
                  <a:lnTo>
                    <a:pt x="67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1790;p69"/>
            <p:cNvSpPr/>
            <p:nvPr/>
          </p:nvSpPr>
          <p:spPr>
            <a:xfrm>
              <a:off x="1111200" y="3650750"/>
              <a:ext cx="424425" cy="81875"/>
            </a:xfrm>
            <a:custGeom>
              <a:avLst/>
              <a:gdLst/>
              <a:ahLst/>
              <a:cxnLst/>
              <a:rect l="l" t="t" r="r" b="b"/>
              <a:pathLst>
                <a:path w="16977" h="3275" extrusionOk="0">
                  <a:moveTo>
                    <a:pt x="0" y="0"/>
                  </a:moveTo>
                  <a:lnTo>
                    <a:pt x="0" y="3275"/>
                  </a:lnTo>
                  <a:lnTo>
                    <a:pt x="16976" y="3275"/>
                  </a:lnTo>
                  <a:lnTo>
                    <a:pt x="16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1791;p69"/>
            <p:cNvSpPr/>
            <p:nvPr/>
          </p:nvSpPr>
          <p:spPr>
            <a:xfrm>
              <a:off x="1111200" y="3705575"/>
              <a:ext cx="424425" cy="27050"/>
            </a:xfrm>
            <a:custGeom>
              <a:avLst/>
              <a:gdLst/>
              <a:ahLst/>
              <a:cxnLst/>
              <a:rect l="l" t="t" r="r" b="b"/>
              <a:pathLst>
                <a:path w="16977" h="1082" extrusionOk="0">
                  <a:moveTo>
                    <a:pt x="0" y="1"/>
                  </a:moveTo>
                  <a:lnTo>
                    <a:pt x="0" y="1082"/>
                  </a:lnTo>
                  <a:lnTo>
                    <a:pt x="16976" y="1082"/>
                  </a:lnTo>
                  <a:lnTo>
                    <a:pt x="169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1792;p69"/>
            <p:cNvSpPr/>
            <p:nvPr/>
          </p:nvSpPr>
          <p:spPr>
            <a:xfrm>
              <a:off x="1070025" y="3567775"/>
              <a:ext cx="511125" cy="114400"/>
            </a:xfrm>
            <a:custGeom>
              <a:avLst/>
              <a:gdLst/>
              <a:ahLst/>
              <a:cxnLst/>
              <a:rect l="l" t="t" r="r" b="b"/>
              <a:pathLst>
                <a:path w="20445" h="4576" extrusionOk="0">
                  <a:moveTo>
                    <a:pt x="1213" y="0"/>
                  </a:moveTo>
                  <a:lnTo>
                    <a:pt x="607" y="2288"/>
                  </a:lnTo>
                  <a:lnTo>
                    <a:pt x="1" y="4575"/>
                  </a:lnTo>
                  <a:lnTo>
                    <a:pt x="20445" y="4575"/>
                  </a:lnTo>
                  <a:lnTo>
                    <a:pt x="20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1793;p69"/>
            <p:cNvSpPr/>
            <p:nvPr/>
          </p:nvSpPr>
          <p:spPr>
            <a:xfrm>
              <a:off x="1070025" y="3624950"/>
              <a:ext cx="511125" cy="57225"/>
            </a:xfrm>
            <a:custGeom>
              <a:avLst/>
              <a:gdLst/>
              <a:ahLst/>
              <a:cxnLst/>
              <a:rect l="l" t="t" r="r" b="b"/>
              <a:pathLst>
                <a:path w="20445" h="2289" extrusionOk="0">
                  <a:moveTo>
                    <a:pt x="607" y="1"/>
                  </a:moveTo>
                  <a:lnTo>
                    <a:pt x="1" y="2288"/>
                  </a:lnTo>
                  <a:lnTo>
                    <a:pt x="20445" y="2288"/>
                  </a:lnTo>
                  <a:lnTo>
                    <a:pt x="204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1794;p69"/>
            <p:cNvSpPr/>
            <p:nvPr/>
          </p:nvSpPr>
          <p:spPr>
            <a:xfrm>
              <a:off x="1164150" y="3567775"/>
              <a:ext cx="62000" cy="114400"/>
            </a:xfrm>
            <a:custGeom>
              <a:avLst/>
              <a:gdLst/>
              <a:ahLst/>
              <a:cxnLst/>
              <a:rect l="l" t="t" r="r" b="b"/>
              <a:pathLst>
                <a:path w="2480" h="4576" extrusionOk="0">
                  <a:moveTo>
                    <a:pt x="1179" y="0"/>
                  </a:moveTo>
                  <a:lnTo>
                    <a:pt x="589" y="2288"/>
                  </a:lnTo>
                  <a:lnTo>
                    <a:pt x="1" y="4575"/>
                  </a:lnTo>
                  <a:lnTo>
                    <a:pt x="1301" y="4575"/>
                  </a:lnTo>
                  <a:lnTo>
                    <a:pt x="1890" y="2288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1795;p69"/>
            <p:cNvSpPr/>
            <p:nvPr/>
          </p:nvSpPr>
          <p:spPr>
            <a:xfrm>
              <a:off x="1164150" y="3624950"/>
              <a:ext cx="47250" cy="57225"/>
            </a:xfrm>
            <a:custGeom>
              <a:avLst/>
              <a:gdLst/>
              <a:ahLst/>
              <a:cxnLst/>
              <a:rect l="l" t="t" r="r" b="b"/>
              <a:pathLst>
                <a:path w="1890" h="2289" extrusionOk="0">
                  <a:moveTo>
                    <a:pt x="589" y="1"/>
                  </a:moveTo>
                  <a:lnTo>
                    <a:pt x="1" y="2288"/>
                  </a:lnTo>
                  <a:lnTo>
                    <a:pt x="1301" y="2288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1796;p69"/>
            <p:cNvSpPr/>
            <p:nvPr/>
          </p:nvSpPr>
          <p:spPr>
            <a:xfrm>
              <a:off x="1078900" y="3826975"/>
              <a:ext cx="135850" cy="111050"/>
            </a:xfrm>
            <a:custGeom>
              <a:avLst/>
              <a:gdLst/>
              <a:ahLst/>
              <a:cxnLst/>
              <a:rect l="l" t="t" r="r" b="b"/>
              <a:pathLst>
                <a:path w="5434" h="4442" extrusionOk="0">
                  <a:moveTo>
                    <a:pt x="1124" y="0"/>
                  </a:moveTo>
                  <a:lnTo>
                    <a:pt x="1" y="4442"/>
                  </a:lnTo>
                  <a:lnTo>
                    <a:pt x="4313" y="4442"/>
                  </a:lnTo>
                  <a:lnTo>
                    <a:pt x="54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Google Shape;1797;p69"/>
          <p:cNvGrpSpPr/>
          <p:nvPr/>
        </p:nvGrpSpPr>
        <p:grpSpPr>
          <a:xfrm>
            <a:off x="626363" y="333870"/>
            <a:ext cx="985868" cy="1112296"/>
            <a:chOff x="1438672" y="3543898"/>
            <a:chExt cx="477031" cy="477053"/>
          </a:xfrm>
        </p:grpSpPr>
        <p:sp>
          <p:nvSpPr>
            <p:cNvPr id="88" name="Google Shape;1798;p69"/>
            <p:cNvSpPr/>
            <p:nvPr/>
          </p:nvSpPr>
          <p:spPr>
            <a:xfrm>
              <a:off x="1663194" y="3543898"/>
              <a:ext cx="27987" cy="64880"/>
            </a:xfrm>
            <a:custGeom>
              <a:avLst/>
              <a:gdLst/>
              <a:ahLst/>
              <a:cxnLst/>
              <a:rect l="l" t="t" r="r" b="b"/>
              <a:pathLst>
                <a:path w="1257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1257" y="2914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1799;p69"/>
            <p:cNvSpPr/>
            <p:nvPr/>
          </p:nvSpPr>
          <p:spPr>
            <a:xfrm>
              <a:off x="1677823" y="3543898"/>
              <a:ext cx="13337" cy="64880"/>
            </a:xfrm>
            <a:custGeom>
              <a:avLst/>
              <a:gdLst/>
              <a:ahLst/>
              <a:cxnLst/>
              <a:rect l="l" t="t" r="r" b="b"/>
              <a:pathLst>
                <a:path w="599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598" y="2914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1800;p69"/>
            <p:cNvSpPr/>
            <p:nvPr/>
          </p:nvSpPr>
          <p:spPr>
            <a:xfrm>
              <a:off x="1663194" y="3956071"/>
              <a:ext cx="27987" cy="64880"/>
            </a:xfrm>
            <a:custGeom>
              <a:avLst/>
              <a:gdLst/>
              <a:ahLst/>
              <a:cxnLst/>
              <a:rect l="l" t="t" r="r" b="b"/>
              <a:pathLst>
                <a:path w="1257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1257" y="2914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1801;p69"/>
            <p:cNvSpPr/>
            <p:nvPr/>
          </p:nvSpPr>
          <p:spPr>
            <a:xfrm>
              <a:off x="1677823" y="3956071"/>
              <a:ext cx="13337" cy="64880"/>
            </a:xfrm>
            <a:custGeom>
              <a:avLst/>
              <a:gdLst/>
              <a:ahLst/>
              <a:cxnLst/>
              <a:rect l="l" t="t" r="r" b="b"/>
              <a:pathLst>
                <a:path w="599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598" y="2914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1802;p69"/>
            <p:cNvSpPr/>
            <p:nvPr/>
          </p:nvSpPr>
          <p:spPr>
            <a:xfrm>
              <a:off x="1438672" y="3768465"/>
              <a:ext cx="64858" cy="27943"/>
            </a:xfrm>
            <a:custGeom>
              <a:avLst/>
              <a:gdLst/>
              <a:ahLst/>
              <a:cxnLst/>
              <a:rect l="l" t="t" r="r" b="b"/>
              <a:pathLst>
                <a:path w="2913" h="1255" extrusionOk="0">
                  <a:moveTo>
                    <a:pt x="1" y="0"/>
                  </a:moveTo>
                  <a:lnTo>
                    <a:pt x="1" y="1254"/>
                  </a:lnTo>
                  <a:lnTo>
                    <a:pt x="2912" y="1254"/>
                  </a:lnTo>
                  <a:lnTo>
                    <a:pt x="29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1803;p69"/>
            <p:cNvSpPr/>
            <p:nvPr/>
          </p:nvSpPr>
          <p:spPr>
            <a:xfrm>
              <a:off x="1850823" y="3768465"/>
              <a:ext cx="64880" cy="27943"/>
            </a:xfrm>
            <a:custGeom>
              <a:avLst/>
              <a:gdLst/>
              <a:ahLst/>
              <a:cxnLst/>
              <a:rect l="l" t="t" r="r" b="b"/>
              <a:pathLst>
                <a:path w="2914" h="1255" extrusionOk="0">
                  <a:moveTo>
                    <a:pt x="1" y="0"/>
                  </a:moveTo>
                  <a:lnTo>
                    <a:pt x="1" y="1254"/>
                  </a:lnTo>
                  <a:lnTo>
                    <a:pt x="2913" y="1254"/>
                  </a:lnTo>
                  <a:lnTo>
                    <a:pt x="29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1804;p69"/>
            <p:cNvSpPr/>
            <p:nvPr/>
          </p:nvSpPr>
          <p:spPr>
            <a:xfrm>
              <a:off x="1661079" y="3649658"/>
              <a:ext cx="31037" cy="29835"/>
            </a:xfrm>
            <a:custGeom>
              <a:avLst/>
              <a:gdLst/>
              <a:ahLst/>
              <a:cxnLst/>
              <a:rect l="l" t="t" r="r" b="b"/>
              <a:pathLst>
                <a:path w="1394" h="1340" extrusionOk="0">
                  <a:moveTo>
                    <a:pt x="723" y="0"/>
                  </a:moveTo>
                  <a:cubicBezTo>
                    <a:pt x="453" y="0"/>
                    <a:pt x="208" y="164"/>
                    <a:pt x="105" y="414"/>
                  </a:cubicBezTo>
                  <a:cubicBezTo>
                    <a:pt x="0" y="665"/>
                    <a:pt x="59" y="953"/>
                    <a:pt x="250" y="1144"/>
                  </a:cubicBezTo>
                  <a:cubicBezTo>
                    <a:pt x="377" y="1272"/>
                    <a:pt x="549" y="1340"/>
                    <a:pt x="723" y="1340"/>
                  </a:cubicBezTo>
                  <a:cubicBezTo>
                    <a:pt x="810" y="1340"/>
                    <a:pt x="897" y="1323"/>
                    <a:pt x="980" y="1289"/>
                  </a:cubicBezTo>
                  <a:cubicBezTo>
                    <a:pt x="1229" y="1186"/>
                    <a:pt x="1393" y="941"/>
                    <a:pt x="1393" y="671"/>
                  </a:cubicBezTo>
                  <a:cubicBezTo>
                    <a:pt x="1393" y="300"/>
                    <a:pt x="1093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1805;p69"/>
            <p:cNvSpPr/>
            <p:nvPr/>
          </p:nvSpPr>
          <p:spPr>
            <a:xfrm>
              <a:off x="1489504" y="3594774"/>
              <a:ext cx="375366" cy="375277"/>
            </a:xfrm>
            <a:custGeom>
              <a:avLst/>
              <a:gdLst/>
              <a:ahLst/>
              <a:cxnLst/>
              <a:rect l="l" t="t" r="r" b="b"/>
              <a:pathLst>
                <a:path w="16859" h="16855" extrusionOk="0">
                  <a:moveTo>
                    <a:pt x="8430" y="0"/>
                  </a:moveTo>
                  <a:cubicBezTo>
                    <a:pt x="5876" y="0"/>
                    <a:pt x="3583" y="1142"/>
                    <a:pt x="2036" y="2944"/>
                  </a:cubicBezTo>
                  <a:cubicBezTo>
                    <a:pt x="722" y="4469"/>
                    <a:pt x="1" y="6416"/>
                    <a:pt x="2" y="8428"/>
                  </a:cubicBezTo>
                  <a:cubicBezTo>
                    <a:pt x="2" y="13075"/>
                    <a:pt x="3783" y="16855"/>
                    <a:pt x="8429" y="16855"/>
                  </a:cubicBezTo>
                  <a:lnTo>
                    <a:pt x="8459" y="16855"/>
                  </a:lnTo>
                  <a:cubicBezTo>
                    <a:pt x="13092" y="16840"/>
                    <a:pt x="16857" y="13066"/>
                    <a:pt x="16857" y="8428"/>
                  </a:cubicBezTo>
                  <a:cubicBezTo>
                    <a:pt x="16859" y="6416"/>
                    <a:pt x="16137" y="4469"/>
                    <a:pt x="14824" y="2944"/>
                  </a:cubicBezTo>
                  <a:cubicBezTo>
                    <a:pt x="13283" y="1150"/>
                    <a:pt x="11001" y="9"/>
                    <a:pt x="8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1806;p69"/>
            <p:cNvSpPr/>
            <p:nvPr/>
          </p:nvSpPr>
          <p:spPr>
            <a:xfrm>
              <a:off x="1544454" y="3685193"/>
              <a:ext cx="265466" cy="229953"/>
            </a:xfrm>
            <a:custGeom>
              <a:avLst/>
              <a:gdLst/>
              <a:ahLst/>
              <a:cxnLst/>
              <a:rect l="l" t="t" r="r" b="b"/>
              <a:pathLst>
                <a:path w="11923" h="10328" extrusionOk="0">
                  <a:moveTo>
                    <a:pt x="10019" y="0"/>
                  </a:moveTo>
                  <a:lnTo>
                    <a:pt x="9163" y="920"/>
                  </a:lnTo>
                  <a:cubicBezTo>
                    <a:pt x="10121" y="1811"/>
                    <a:pt x="10665" y="3059"/>
                    <a:pt x="10667" y="4367"/>
                  </a:cubicBezTo>
                  <a:cubicBezTo>
                    <a:pt x="10667" y="6953"/>
                    <a:pt x="8572" y="9057"/>
                    <a:pt x="5991" y="9073"/>
                  </a:cubicBezTo>
                  <a:lnTo>
                    <a:pt x="5962" y="9073"/>
                  </a:lnTo>
                  <a:cubicBezTo>
                    <a:pt x="3368" y="9073"/>
                    <a:pt x="1256" y="6962"/>
                    <a:pt x="1256" y="4367"/>
                  </a:cubicBezTo>
                  <a:cubicBezTo>
                    <a:pt x="1256" y="3052"/>
                    <a:pt x="1785" y="1832"/>
                    <a:pt x="2746" y="932"/>
                  </a:cubicBezTo>
                  <a:lnTo>
                    <a:pt x="1888" y="15"/>
                  </a:lnTo>
                  <a:cubicBezTo>
                    <a:pt x="686" y="1144"/>
                    <a:pt x="2" y="2719"/>
                    <a:pt x="1" y="4367"/>
                  </a:cubicBezTo>
                  <a:cubicBezTo>
                    <a:pt x="1" y="7653"/>
                    <a:pt x="2673" y="10327"/>
                    <a:pt x="5961" y="10327"/>
                  </a:cubicBezTo>
                  <a:lnTo>
                    <a:pt x="5989" y="10327"/>
                  </a:lnTo>
                  <a:cubicBezTo>
                    <a:pt x="9264" y="10312"/>
                    <a:pt x="11921" y="7644"/>
                    <a:pt x="11921" y="4367"/>
                  </a:cubicBezTo>
                  <a:lnTo>
                    <a:pt x="11923" y="4367"/>
                  </a:lnTo>
                  <a:cubicBezTo>
                    <a:pt x="11920" y="3083"/>
                    <a:pt x="11505" y="1834"/>
                    <a:pt x="10737" y="803"/>
                  </a:cubicBezTo>
                  <a:cubicBezTo>
                    <a:pt x="10524" y="514"/>
                    <a:pt x="10282" y="245"/>
                    <a:pt x="10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1807;p69"/>
            <p:cNvSpPr/>
            <p:nvPr/>
          </p:nvSpPr>
          <p:spPr>
            <a:xfrm>
              <a:off x="1598648" y="3724914"/>
              <a:ext cx="157057" cy="136017"/>
            </a:xfrm>
            <a:custGeom>
              <a:avLst/>
              <a:gdLst/>
              <a:ahLst/>
              <a:cxnLst/>
              <a:rect l="l" t="t" r="r" b="b"/>
              <a:pathLst>
                <a:path w="7054" h="6109" extrusionOk="0">
                  <a:moveTo>
                    <a:pt x="5928" y="0"/>
                  </a:moveTo>
                  <a:lnTo>
                    <a:pt x="5072" y="920"/>
                  </a:lnTo>
                  <a:cubicBezTo>
                    <a:pt x="5537" y="1347"/>
                    <a:pt x="5801" y="1952"/>
                    <a:pt x="5798" y="2583"/>
                  </a:cubicBezTo>
                  <a:cubicBezTo>
                    <a:pt x="5796" y="3825"/>
                    <a:pt x="4799" y="4836"/>
                    <a:pt x="3557" y="4854"/>
                  </a:cubicBezTo>
                  <a:lnTo>
                    <a:pt x="3527" y="4854"/>
                  </a:lnTo>
                  <a:cubicBezTo>
                    <a:pt x="2642" y="4854"/>
                    <a:pt x="1835" y="4338"/>
                    <a:pt x="1465" y="3533"/>
                  </a:cubicBezTo>
                  <a:cubicBezTo>
                    <a:pt x="1093" y="2728"/>
                    <a:pt x="1226" y="1780"/>
                    <a:pt x="1803" y="1107"/>
                  </a:cubicBezTo>
                  <a:lnTo>
                    <a:pt x="848" y="290"/>
                  </a:lnTo>
                  <a:cubicBezTo>
                    <a:pt x="302" y="929"/>
                    <a:pt x="0" y="1743"/>
                    <a:pt x="2" y="2583"/>
                  </a:cubicBezTo>
                  <a:cubicBezTo>
                    <a:pt x="2" y="4527"/>
                    <a:pt x="1583" y="6108"/>
                    <a:pt x="3527" y="6108"/>
                  </a:cubicBezTo>
                  <a:lnTo>
                    <a:pt x="3557" y="6108"/>
                  </a:lnTo>
                  <a:cubicBezTo>
                    <a:pt x="5487" y="6093"/>
                    <a:pt x="7053" y="4518"/>
                    <a:pt x="7053" y="2583"/>
                  </a:cubicBezTo>
                  <a:cubicBezTo>
                    <a:pt x="7052" y="1898"/>
                    <a:pt x="6853" y="1229"/>
                    <a:pt x="6479" y="656"/>
                  </a:cubicBezTo>
                  <a:cubicBezTo>
                    <a:pt x="6322" y="415"/>
                    <a:pt x="6137" y="194"/>
                    <a:pt x="5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1808;p69"/>
            <p:cNvSpPr/>
            <p:nvPr/>
          </p:nvSpPr>
          <p:spPr>
            <a:xfrm>
              <a:off x="1534813" y="3594774"/>
              <a:ext cx="284747" cy="187672"/>
            </a:xfrm>
            <a:custGeom>
              <a:avLst/>
              <a:gdLst/>
              <a:ahLst/>
              <a:cxnLst/>
              <a:rect l="l" t="t" r="r" b="b"/>
              <a:pathLst>
                <a:path w="12789" h="8429" extrusionOk="0">
                  <a:moveTo>
                    <a:pt x="6394" y="0"/>
                  </a:moveTo>
                  <a:cubicBezTo>
                    <a:pt x="3839" y="0"/>
                    <a:pt x="1548" y="1144"/>
                    <a:pt x="1" y="2944"/>
                  </a:cubicBezTo>
                  <a:lnTo>
                    <a:pt x="6395" y="8428"/>
                  </a:lnTo>
                  <a:lnTo>
                    <a:pt x="6424" y="8403"/>
                  </a:lnTo>
                  <a:lnTo>
                    <a:pt x="12789" y="2944"/>
                  </a:lnTo>
                  <a:lnTo>
                    <a:pt x="12787" y="2944"/>
                  </a:lnTo>
                  <a:cubicBezTo>
                    <a:pt x="11248" y="1150"/>
                    <a:pt x="8966" y="9"/>
                    <a:pt x="642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1809;p69"/>
            <p:cNvSpPr/>
            <p:nvPr/>
          </p:nvSpPr>
          <p:spPr>
            <a:xfrm>
              <a:off x="1657895" y="3622316"/>
              <a:ext cx="192392" cy="178432"/>
            </a:xfrm>
            <a:custGeom>
              <a:avLst/>
              <a:gdLst/>
              <a:ahLst/>
              <a:cxnLst/>
              <a:rect l="l" t="t" r="r" b="b"/>
              <a:pathLst>
                <a:path w="8641" h="8014" extrusionOk="0">
                  <a:moveTo>
                    <a:pt x="7800" y="1"/>
                  </a:moveTo>
                  <a:lnTo>
                    <a:pt x="894" y="6198"/>
                  </a:lnTo>
                  <a:lnTo>
                    <a:pt x="682" y="6390"/>
                  </a:lnTo>
                  <a:cubicBezTo>
                    <a:pt x="273" y="6482"/>
                    <a:pt x="0" y="6867"/>
                    <a:pt x="48" y="7284"/>
                  </a:cubicBezTo>
                  <a:cubicBezTo>
                    <a:pt x="94" y="7700"/>
                    <a:pt x="446" y="8014"/>
                    <a:pt x="866" y="8014"/>
                  </a:cubicBezTo>
                  <a:lnTo>
                    <a:pt x="894" y="8014"/>
                  </a:lnTo>
                  <a:cubicBezTo>
                    <a:pt x="1338" y="7998"/>
                    <a:pt x="1689" y="7635"/>
                    <a:pt x="1689" y="7191"/>
                  </a:cubicBezTo>
                  <a:lnTo>
                    <a:pt x="1689" y="7175"/>
                  </a:lnTo>
                  <a:lnTo>
                    <a:pt x="2868" y="6115"/>
                  </a:lnTo>
                  <a:lnTo>
                    <a:pt x="3818" y="5264"/>
                  </a:lnTo>
                  <a:lnTo>
                    <a:pt x="4703" y="4469"/>
                  </a:lnTo>
                  <a:lnTo>
                    <a:pt x="5642" y="3626"/>
                  </a:lnTo>
                  <a:lnTo>
                    <a:pt x="8640" y="936"/>
                  </a:lnTo>
                  <a:lnTo>
                    <a:pt x="78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900739" y="2743200"/>
            <a:ext cx="4490661" cy="1010653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093549" y="471137"/>
            <a:ext cx="6782143" cy="762000"/>
          </a:xfrm>
          <a:prstGeom prst="roundRect">
            <a:avLst/>
          </a:prstGeom>
          <a:solidFill>
            <a:schemeClr val="accent3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Chiến thắng 12 ngày đêm trên bầu trời Hà Nội còn được gọi là gì?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779438" y="1986654"/>
            <a:ext cx="6733262" cy="762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358" y="3208185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224"/>
            <a:ext cx="2273301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79149"/>
            <a:ext cx="14160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Flowchart: Punched Tape 30"/>
          <p:cNvSpPr/>
          <p:nvPr/>
        </p:nvSpPr>
        <p:spPr>
          <a:xfrm>
            <a:off x="2093549" y="1373779"/>
            <a:ext cx="6205034" cy="741363"/>
          </a:xfrm>
          <a:prstGeom prst="flowChartPunchedTape">
            <a:avLst/>
          </a:prstGeom>
          <a:solidFill>
            <a:srgbClr val="FF6699">
              <a:alpha val="63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THẮNG “ĐIỆN BIỆN PHỦ TRÊN KHÔNG”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99" y="2794691"/>
            <a:ext cx="315436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7" y="2794691"/>
            <a:ext cx="328612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1639020" y="2743200"/>
            <a:ext cx="6659563" cy="8509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634258" y="3473450"/>
            <a:ext cx="6659562" cy="8524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611067" y="4275396"/>
            <a:ext cx="6682753" cy="8524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→Do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“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457" t="370" r="12641" b="-1"/>
          <a:stretch/>
        </p:blipFill>
        <p:spPr>
          <a:xfrm>
            <a:off x="0" y="0"/>
            <a:ext cx="9144000" cy="5200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42"/>
          <p:cNvGrpSpPr/>
          <p:nvPr/>
        </p:nvGrpSpPr>
        <p:grpSpPr>
          <a:xfrm>
            <a:off x="166729" y="1778000"/>
            <a:ext cx="1442719" cy="3037840"/>
            <a:chOff x="2116050" y="240375"/>
            <a:chExt cx="3379200" cy="5236250"/>
          </a:xfrm>
        </p:grpSpPr>
        <p:sp>
          <p:nvSpPr>
            <p:cNvPr id="376" name="Google Shape;376;p42"/>
            <p:cNvSpPr/>
            <p:nvPr/>
          </p:nvSpPr>
          <p:spPr>
            <a:xfrm>
              <a:off x="3956500" y="2699775"/>
              <a:ext cx="1538750" cy="2776850"/>
            </a:xfrm>
            <a:custGeom>
              <a:avLst/>
              <a:gdLst/>
              <a:ahLst/>
              <a:cxnLst/>
              <a:rect l="l" t="t" r="r" b="b"/>
              <a:pathLst>
                <a:path w="61550" h="111074" extrusionOk="0">
                  <a:moveTo>
                    <a:pt x="1735" y="1"/>
                  </a:moveTo>
                  <a:lnTo>
                    <a:pt x="1735" y="1"/>
                  </a:lnTo>
                  <a:cubicBezTo>
                    <a:pt x="0" y="9187"/>
                    <a:pt x="554" y="18572"/>
                    <a:pt x="2357" y="27807"/>
                  </a:cubicBezTo>
                  <a:cubicBezTo>
                    <a:pt x="3544" y="33868"/>
                    <a:pt x="5262" y="39865"/>
                    <a:pt x="7227" y="45691"/>
                  </a:cubicBezTo>
                  <a:cubicBezTo>
                    <a:pt x="12290" y="60718"/>
                    <a:pt x="18964" y="75256"/>
                    <a:pt x="22454" y="90735"/>
                  </a:cubicBezTo>
                  <a:cubicBezTo>
                    <a:pt x="23866" y="97001"/>
                    <a:pt x="24714" y="103729"/>
                    <a:pt x="22410" y="109725"/>
                  </a:cubicBezTo>
                  <a:cubicBezTo>
                    <a:pt x="22233" y="110181"/>
                    <a:pt x="22040" y="110633"/>
                    <a:pt x="21831" y="111073"/>
                  </a:cubicBezTo>
                  <a:lnTo>
                    <a:pt x="61400" y="111073"/>
                  </a:lnTo>
                  <a:lnTo>
                    <a:pt x="61550" y="110960"/>
                  </a:lnTo>
                  <a:cubicBezTo>
                    <a:pt x="49400" y="94746"/>
                    <a:pt x="31274" y="70065"/>
                    <a:pt x="27639" y="62480"/>
                  </a:cubicBezTo>
                  <a:cubicBezTo>
                    <a:pt x="25014" y="56992"/>
                    <a:pt x="18153" y="42674"/>
                    <a:pt x="11909" y="27807"/>
                  </a:cubicBezTo>
                  <a:cubicBezTo>
                    <a:pt x="7791" y="17976"/>
                    <a:pt x="3925" y="7915"/>
                    <a:pt x="173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2116050" y="619950"/>
              <a:ext cx="2458300" cy="4856675"/>
            </a:xfrm>
            <a:custGeom>
              <a:avLst/>
              <a:gdLst/>
              <a:ahLst/>
              <a:cxnLst/>
              <a:rect l="l" t="t" r="r" b="b"/>
              <a:pathLst>
                <a:path w="98332" h="194267" extrusionOk="0">
                  <a:moveTo>
                    <a:pt x="79060" y="1"/>
                  </a:moveTo>
                  <a:cubicBezTo>
                    <a:pt x="78714" y="1"/>
                    <a:pt x="78352" y="17"/>
                    <a:pt x="77972" y="50"/>
                  </a:cubicBezTo>
                  <a:cubicBezTo>
                    <a:pt x="75594" y="248"/>
                    <a:pt x="72480" y="962"/>
                    <a:pt x="67943" y="1284"/>
                  </a:cubicBezTo>
                  <a:cubicBezTo>
                    <a:pt x="67196" y="1338"/>
                    <a:pt x="66417" y="1381"/>
                    <a:pt x="65596" y="1414"/>
                  </a:cubicBezTo>
                  <a:cubicBezTo>
                    <a:pt x="65731" y="1504"/>
                    <a:pt x="65859" y="1596"/>
                    <a:pt x="65984" y="1698"/>
                  </a:cubicBezTo>
                  <a:cubicBezTo>
                    <a:pt x="66238" y="1891"/>
                    <a:pt x="66477" y="2104"/>
                    <a:pt x="66702" y="2332"/>
                  </a:cubicBezTo>
                  <a:cubicBezTo>
                    <a:pt x="66814" y="2439"/>
                    <a:pt x="66922" y="2551"/>
                    <a:pt x="67029" y="2670"/>
                  </a:cubicBezTo>
                  <a:cubicBezTo>
                    <a:pt x="67191" y="2846"/>
                    <a:pt x="67341" y="3035"/>
                    <a:pt x="67486" y="3223"/>
                  </a:cubicBezTo>
                  <a:cubicBezTo>
                    <a:pt x="67567" y="3324"/>
                    <a:pt x="67636" y="3426"/>
                    <a:pt x="67706" y="3534"/>
                  </a:cubicBezTo>
                  <a:cubicBezTo>
                    <a:pt x="67844" y="3727"/>
                    <a:pt x="67971" y="3928"/>
                    <a:pt x="68088" y="4135"/>
                  </a:cubicBezTo>
                  <a:cubicBezTo>
                    <a:pt x="68372" y="4645"/>
                    <a:pt x="68593" y="5166"/>
                    <a:pt x="68743" y="5681"/>
                  </a:cubicBezTo>
                  <a:cubicBezTo>
                    <a:pt x="68796" y="5863"/>
                    <a:pt x="68836" y="6042"/>
                    <a:pt x="68871" y="6221"/>
                  </a:cubicBezTo>
                  <a:cubicBezTo>
                    <a:pt x="69053" y="7162"/>
                    <a:pt x="68980" y="8049"/>
                    <a:pt x="68619" y="8731"/>
                  </a:cubicBezTo>
                  <a:cubicBezTo>
                    <a:pt x="68499" y="8950"/>
                    <a:pt x="68346" y="9152"/>
                    <a:pt x="68169" y="9327"/>
                  </a:cubicBezTo>
                  <a:cubicBezTo>
                    <a:pt x="68124" y="9373"/>
                    <a:pt x="68076" y="9413"/>
                    <a:pt x="68024" y="9451"/>
                  </a:cubicBezTo>
                  <a:cubicBezTo>
                    <a:pt x="67925" y="9535"/>
                    <a:pt x="67820" y="9609"/>
                    <a:pt x="67706" y="9671"/>
                  </a:cubicBezTo>
                  <a:cubicBezTo>
                    <a:pt x="67650" y="9705"/>
                    <a:pt x="67590" y="9734"/>
                    <a:pt x="67530" y="9761"/>
                  </a:cubicBezTo>
                  <a:lnTo>
                    <a:pt x="67524" y="9761"/>
                  </a:lnTo>
                  <a:cubicBezTo>
                    <a:pt x="67430" y="9807"/>
                    <a:pt x="67333" y="9847"/>
                    <a:pt x="67234" y="9880"/>
                  </a:cubicBezTo>
                  <a:cubicBezTo>
                    <a:pt x="67127" y="9920"/>
                    <a:pt x="67018" y="9954"/>
                    <a:pt x="66907" y="9982"/>
                  </a:cubicBezTo>
                  <a:cubicBezTo>
                    <a:pt x="66789" y="10020"/>
                    <a:pt x="66665" y="10046"/>
                    <a:pt x="66542" y="10073"/>
                  </a:cubicBezTo>
                  <a:cubicBezTo>
                    <a:pt x="66424" y="10095"/>
                    <a:pt x="66305" y="10121"/>
                    <a:pt x="66182" y="10137"/>
                  </a:cubicBezTo>
                  <a:lnTo>
                    <a:pt x="66177" y="10137"/>
                  </a:lnTo>
                  <a:cubicBezTo>
                    <a:pt x="66167" y="10137"/>
                    <a:pt x="66150" y="10143"/>
                    <a:pt x="66139" y="10143"/>
                  </a:cubicBezTo>
                  <a:cubicBezTo>
                    <a:pt x="66042" y="10158"/>
                    <a:pt x="65941" y="10170"/>
                    <a:pt x="65833" y="10185"/>
                  </a:cubicBezTo>
                  <a:cubicBezTo>
                    <a:pt x="65763" y="10197"/>
                    <a:pt x="65693" y="10208"/>
                    <a:pt x="65624" y="10213"/>
                  </a:cubicBezTo>
                  <a:cubicBezTo>
                    <a:pt x="65431" y="10235"/>
                    <a:pt x="65232" y="10251"/>
                    <a:pt x="65033" y="10262"/>
                  </a:cubicBezTo>
                  <a:cubicBezTo>
                    <a:pt x="64636" y="10288"/>
                    <a:pt x="64223" y="10299"/>
                    <a:pt x="63804" y="10299"/>
                  </a:cubicBezTo>
                  <a:cubicBezTo>
                    <a:pt x="60861" y="10299"/>
                    <a:pt x="57602" y="9762"/>
                    <a:pt x="57602" y="9762"/>
                  </a:cubicBezTo>
                  <a:cubicBezTo>
                    <a:pt x="54987" y="8415"/>
                    <a:pt x="53419" y="7196"/>
                    <a:pt x="52497" y="6171"/>
                  </a:cubicBezTo>
                  <a:cubicBezTo>
                    <a:pt x="52432" y="6106"/>
                    <a:pt x="52378" y="6041"/>
                    <a:pt x="52319" y="5971"/>
                  </a:cubicBezTo>
                  <a:cubicBezTo>
                    <a:pt x="52207" y="5837"/>
                    <a:pt x="52105" y="5708"/>
                    <a:pt x="52013" y="5580"/>
                  </a:cubicBezTo>
                  <a:cubicBezTo>
                    <a:pt x="51970" y="5521"/>
                    <a:pt x="51928" y="5462"/>
                    <a:pt x="51884" y="5398"/>
                  </a:cubicBezTo>
                  <a:cubicBezTo>
                    <a:pt x="51804" y="5273"/>
                    <a:pt x="51728" y="5156"/>
                    <a:pt x="51664" y="5038"/>
                  </a:cubicBezTo>
                  <a:cubicBezTo>
                    <a:pt x="51632" y="4983"/>
                    <a:pt x="51605" y="4930"/>
                    <a:pt x="51578" y="4877"/>
                  </a:cubicBezTo>
                  <a:cubicBezTo>
                    <a:pt x="51451" y="4626"/>
                    <a:pt x="51354" y="4361"/>
                    <a:pt x="51289" y="4087"/>
                  </a:cubicBezTo>
                  <a:cubicBezTo>
                    <a:pt x="51269" y="4018"/>
                    <a:pt x="51256" y="3949"/>
                    <a:pt x="51251" y="3878"/>
                  </a:cubicBezTo>
                  <a:cubicBezTo>
                    <a:pt x="51176" y="3384"/>
                    <a:pt x="51267" y="3057"/>
                    <a:pt x="51321" y="2912"/>
                  </a:cubicBezTo>
                  <a:cubicBezTo>
                    <a:pt x="51328" y="2889"/>
                    <a:pt x="51337" y="2868"/>
                    <a:pt x="51348" y="2847"/>
                  </a:cubicBezTo>
                  <a:lnTo>
                    <a:pt x="51348" y="2842"/>
                  </a:lnTo>
                  <a:cubicBezTo>
                    <a:pt x="51337" y="2847"/>
                    <a:pt x="51331" y="2847"/>
                    <a:pt x="51321" y="2853"/>
                  </a:cubicBezTo>
                  <a:cubicBezTo>
                    <a:pt x="51192" y="2906"/>
                    <a:pt x="51069" y="2960"/>
                    <a:pt x="50955" y="3019"/>
                  </a:cubicBezTo>
                  <a:lnTo>
                    <a:pt x="50779" y="3116"/>
                  </a:lnTo>
                  <a:cubicBezTo>
                    <a:pt x="50622" y="3205"/>
                    <a:pt x="50472" y="3308"/>
                    <a:pt x="50333" y="3422"/>
                  </a:cubicBezTo>
                  <a:cubicBezTo>
                    <a:pt x="50305" y="3448"/>
                    <a:pt x="50279" y="3469"/>
                    <a:pt x="50252" y="3496"/>
                  </a:cubicBezTo>
                  <a:cubicBezTo>
                    <a:pt x="50216" y="3528"/>
                    <a:pt x="50181" y="3562"/>
                    <a:pt x="50151" y="3599"/>
                  </a:cubicBezTo>
                  <a:cubicBezTo>
                    <a:pt x="50097" y="3650"/>
                    <a:pt x="50049" y="3706"/>
                    <a:pt x="50006" y="3766"/>
                  </a:cubicBezTo>
                  <a:cubicBezTo>
                    <a:pt x="49930" y="3863"/>
                    <a:pt x="49864" y="3967"/>
                    <a:pt x="49807" y="4076"/>
                  </a:cubicBezTo>
                  <a:cubicBezTo>
                    <a:pt x="49774" y="4136"/>
                    <a:pt x="49747" y="4199"/>
                    <a:pt x="49727" y="4265"/>
                  </a:cubicBezTo>
                  <a:cubicBezTo>
                    <a:pt x="49707" y="4293"/>
                    <a:pt x="49694" y="4326"/>
                    <a:pt x="49688" y="4361"/>
                  </a:cubicBezTo>
                  <a:cubicBezTo>
                    <a:pt x="49664" y="4424"/>
                    <a:pt x="49645" y="4488"/>
                    <a:pt x="49629" y="4554"/>
                  </a:cubicBezTo>
                  <a:cubicBezTo>
                    <a:pt x="49624" y="4554"/>
                    <a:pt x="49624" y="4559"/>
                    <a:pt x="49624" y="4565"/>
                  </a:cubicBezTo>
                  <a:cubicBezTo>
                    <a:pt x="49609" y="4630"/>
                    <a:pt x="49592" y="4700"/>
                    <a:pt x="49581" y="4770"/>
                  </a:cubicBezTo>
                  <a:cubicBezTo>
                    <a:pt x="49484" y="5285"/>
                    <a:pt x="49527" y="5903"/>
                    <a:pt x="49619" y="6622"/>
                  </a:cubicBezTo>
                  <a:cubicBezTo>
                    <a:pt x="49635" y="6724"/>
                    <a:pt x="49657" y="6821"/>
                    <a:pt x="49672" y="6928"/>
                  </a:cubicBezTo>
                  <a:cubicBezTo>
                    <a:pt x="50006" y="8453"/>
                    <a:pt x="51348" y="10858"/>
                    <a:pt x="53614" y="13032"/>
                  </a:cubicBezTo>
                  <a:cubicBezTo>
                    <a:pt x="55422" y="14771"/>
                    <a:pt x="57817" y="16361"/>
                    <a:pt x="60749" y="17247"/>
                  </a:cubicBezTo>
                  <a:cubicBezTo>
                    <a:pt x="61978" y="17617"/>
                    <a:pt x="63299" y="17859"/>
                    <a:pt x="64711" y="17940"/>
                  </a:cubicBezTo>
                  <a:cubicBezTo>
                    <a:pt x="64882" y="17951"/>
                    <a:pt x="65060" y="17962"/>
                    <a:pt x="65237" y="17967"/>
                  </a:cubicBezTo>
                  <a:cubicBezTo>
                    <a:pt x="65328" y="17967"/>
                    <a:pt x="65414" y="17972"/>
                    <a:pt x="65505" y="17972"/>
                  </a:cubicBezTo>
                  <a:cubicBezTo>
                    <a:pt x="65585" y="17973"/>
                    <a:pt x="65665" y="17973"/>
                    <a:pt x="65746" y="17973"/>
                  </a:cubicBezTo>
                  <a:cubicBezTo>
                    <a:pt x="66887" y="17973"/>
                    <a:pt x="68085" y="17864"/>
                    <a:pt x="69339" y="17623"/>
                  </a:cubicBezTo>
                  <a:cubicBezTo>
                    <a:pt x="69516" y="17586"/>
                    <a:pt x="69693" y="17547"/>
                    <a:pt x="69876" y="17510"/>
                  </a:cubicBezTo>
                  <a:cubicBezTo>
                    <a:pt x="70634" y="17349"/>
                    <a:pt x="71383" y="17146"/>
                    <a:pt x="72120" y="16904"/>
                  </a:cubicBezTo>
                  <a:cubicBezTo>
                    <a:pt x="72893" y="16657"/>
                    <a:pt x="73677" y="16356"/>
                    <a:pt x="74483" y="16001"/>
                  </a:cubicBezTo>
                  <a:lnTo>
                    <a:pt x="74461" y="15959"/>
                  </a:lnTo>
                  <a:cubicBezTo>
                    <a:pt x="76168" y="14971"/>
                    <a:pt x="77881" y="13978"/>
                    <a:pt x="79599" y="12995"/>
                  </a:cubicBezTo>
                  <a:cubicBezTo>
                    <a:pt x="79631" y="12973"/>
                    <a:pt x="79665" y="12956"/>
                    <a:pt x="79701" y="12942"/>
                  </a:cubicBezTo>
                  <a:cubicBezTo>
                    <a:pt x="79765" y="12904"/>
                    <a:pt x="79841" y="12867"/>
                    <a:pt x="79910" y="12834"/>
                  </a:cubicBezTo>
                  <a:cubicBezTo>
                    <a:pt x="79982" y="12803"/>
                    <a:pt x="80055" y="12776"/>
                    <a:pt x="80131" y="12753"/>
                  </a:cubicBezTo>
                  <a:cubicBezTo>
                    <a:pt x="80242" y="12717"/>
                    <a:pt x="80356" y="12696"/>
                    <a:pt x="80464" y="12696"/>
                  </a:cubicBezTo>
                  <a:cubicBezTo>
                    <a:pt x="80549" y="12696"/>
                    <a:pt x="80630" y="12709"/>
                    <a:pt x="80705" y="12737"/>
                  </a:cubicBezTo>
                  <a:cubicBezTo>
                    <a:pt x="80707" y="12739"/>
                    <a:pt x="80708" y="12739"/>
                    <a:pt x="80709" y="12739"/>
                  </a:cubicBezTo>
                  <a:cubicBezTo>
                    <a:pt x="80711" y="12739"/>
                    <a:pt x="80711" y="12737"/>
                    <a:pt x="80711" y="12737"/>
                  </a:cubicBezTo>
                  <a:cubicBezTo>
                    <a:pt x="80788" y="12766"/>
                    <a:pt x="80858" y="12812"/>
                    <a:pt x="80915" y="12872"/>
                  </a:cubicBezTo>
                  <a:lnTo>
                    <a:pt x="80915" y="12878"/>
                  </a:lnTo>
                  <a:cubicBezTo>
                    <a:pt x="80943" y="12905"/>
                    <a:pt x="80968" y="12935"/>
                    <a:pt x="80990" y="12968"/>
                  </a:cubicBezTo>
                  <a:cubicBezTo>
                    <a:pt x="81010" y="13000"/>
                    <a:pt x="81028" y="13031"/>
                    <a:pt x="81043" y="13065"/>
                  </a:cubicBezTo>
                  <a:cubicBezTo>
                    <a:pt x="81188" y="13436"/>
                    <a:pt x="80915" y="13930"/>
                    <a:pt x="80636" y="14262"/>
                  </a:cubicBezTo>
                  <a:cubicBezTo>
                    <a:pt x="80072" y="14928"/>
                    <a:pt x="79460" y="15551"/>
                    <a:pt x="78816" y="16141"/>
                  </a:cubicBezTo>
                  <a:cubicBezTo>
                    <a:pt x="78386" y="16539"/>
                    <a:pt x="77946" y="16919"/>
                    <a:pt x="77500" y="17290"/>
                  </a:cubicBezTo>
                  <a:cubicBezTo>
                    <a:pt x="77275" y="17478"/>
                    <a:pt x="77049" y="17661"/>
                    <a:pt x="76818" y="17843"/>
                  </a:cubicBezTo>
                  <a:cubicBezTo>
                    <a:pt x="76368" y="18208"/>
                    <a:pt x="75906" y="18568"/>
                    <a:pt x="75450" y="18928"/>
                  </a:cubicBezTo>
                  <a:lnTo>
                    <a:pt x="84717" y="16361"/>
                  </a:lnTo>
                  <a:cubicBezTo>
                    <a:pt x="84815" y="16334"/>
                    <a:pt x="84911" y="16321"/>
                    <a:pt x="85003" y="16321"/>
                  </a:cubicBezTo>
                  <a:cubicBezTo>
                    <a:pt x="85781" y="16321"/>
                    <a:pt x="86335" y="17220"/>
                    <a:pt x="85859" y="17935"/>
                  </a:cubicBezTo>
                  <a:cubicBezTo>
                    <a:pt x="85588" y="18340"/>
                    <a:pt x="85277" y="18717"/>
                    <a:pt x="84932" y="19062"/>
                  </a:cubicBezTo>
                  <a:cubicBezTo>
                    <a:pt x="84357" y="19642"/>
                    <a:pt x="83685" y="20141"/>
                    <a:pt x="82977" y="20538"/>
                  </a:cubicBezTo>
                  <a:cubicBezTo>
                    <a:pt x="82407" y="20861"/>
                    <a:pt x="81817" y="21129"/>
                    <a:pt x="81210" y="21365"/>
                  </a:cubicBezTo>
                  <a:cubicBezTo>
                    <a:pt x="79873" y="21880"/>
                    <a:pt x="78461" y="22209"/>
                    <a:pt x="77066" y="22536"/>
                  </a:cubicBezTo>
                  <a:cubicBezTo>
                    <a:pt x="77302" y="22533"/>
                    <a:pt x="77538" y="22532"/>
                    <a:pt x="77774" y="22532"/>
                  </a:cubicBezTo>
                  <a:cubicBezTo>
                    <a:pt x="78010" y="22532"/>
                    <a:pt x="78247" y="22533"/>
                    <a:pt x="78483" y="22536"/>
                  </a:cubicBezTo>
                  <a:cubicBezTo>
                    <a:pt x="79342" y="22552"/>
                    <a:pt x="80202" y="22589"/>
                    <a:pt x="81054" y="22648"/>
                  </a:cubicBezTo>
                  <a:cubicBezTo>
                    <a:pt x="81344" y="22670"/>
                    <a:pt x="81634" y="22697"/>
                    <a:pt x="81924" y="22718"/>
                  </a:cubicBezTo>
                  <a:cubicBezTo>
                    <a:pt x="82493" y="22767"/>
                    <a:pt x="83063" y="22826"/>
                    <a:pt x="83632" y="22901"/>
                  </a:cubicBezTo>
                  <a:cubicBezTo>
                    <a:pt x="83916" y="22933"/>
                    <a:pt x="84201" y="22971"/>
                    <a:pt x="84486" y="23013"/>
                  </a:cubicBezTo>
                  <a:cubicBezTo>
                    <a:pt x="84807" y="23061"/>
                    <a:pt x="85130" y="23105"/>
                    <a:pt x="85457" y="23158"/>
                  </a:cubicBezTo>
                  <a:cubicBezTo>
                    <a:pt x="86149" y="23271"/>
                    <a:pt x="86483" y="24001"/>
                    <a:pt x="86230" y="24576"/>
                  </a:cubicBezTo>
                  <a:cubicBezTo>
                    <a:pt x="86214" y="24609"/>
                    <a:pt x="86198" y="24635"/>
                    <a:pt x="86182" y="24667"/>
                  </a:cubicBezTo>
                  <a:cubicBezTo>
                    <a:pt x="86124" y="24766"/>
                    <a:pt x="86052" y="24854"/>
                    <a:pt x="85967" y="24930"/>
                  </a:cubicBezTo>
                  <a:cubicBezTo>
                    <a:pt x="84591" y="26139"/>
                    <a:pt x="82774" y="26849"/>
                    <a:pt x="80939" y="26849"/>
                  </a:cubicBezTo>
                  <a:cubicBezTo>
                    <a:pt x="80770" y="26849"/>
                    <a:pt x="80601" y="26843"/>
                    <a:pt x="80432" y="26831"/>
                  </a:cubicBezTo>
                  <a:lnTo>
                    <a:pt x="80432" y="26831"/>
                  </a:lnTo>
                  <a:lnTo>
                    <a:pt x="83015" y="27438"/>
                  </a:lnTo>
                  <a:lnTo>
                    <a:pt x="84915" y="27883"/>
                  </a:lnTo>
                  <a:cubicBezTo>
                    <a:pt x="84953" y="27893"/>
                    <a:pt x="84990" y="27906"/>
                    <a:pt x="85027" y="27921"/>
                  </a:cubicBezTo>
                  <a:cubicBezTo>
                    <a:pt x="85441" y="28098"/>
                    <a:pt x="85501" y="28645"/>
                    <a:pt x="85205" y="28925"/>
                  </a:cubicBezTo>
                  <a:cubicBezTo>
                    <a:pt x="85155" y="28976"/>
                    <a:pt x="85094" y="29016"/>
                    <a:pt x="85027" y="29043"/>
                  </a:cubicBezTo>
                  <a:cubicBezTo>
                    <a:pt x="84996" y="29054"/>
                    <a:pt x="84958" y="29065"/>
                    <a:pt x="84921" y="29075"/>
                  </a:cubicBezTo>
                  <a:cubicBezTo>
                    <a:pt x="84277" y="29227"/>
                    <a:pt x="83618" y="29303"/>
                    <a:pt x="82958" y="29303"/>
                  </a:cubicBezTo>
                  <a:cubicBezTo>
                    <a:pt x="82832" y="29303"/>
                    <a:pt x="82706" y="29300"/>
                    <a:pt x="82580" y="29295"/>
                  </a:cubicBezTo>
                  <a:lnTo>
                    <a:pt x="82547" y="29295"/>
                  </a:lnTo>
                  <a:cubicBezTo>
                    <a:pt x="82306" y="29284"/>
                    <a:pt x="82064" y="29263"/>
                    <a:pt x="81823" y="29230"/>
                  </a:cubicBezTo>
                  <a:cubicBezTo>
                    <a:pt x="81575" y="29199"/>
                    <a:pt x="81329" y="29155"/>
                    <a:pt x="81082" y="29102"/>
                  </a:cubicBezTo>
                  <a:cubicBezTo>
                    <a:pt x="80835" y="29048"/>
                    <a:pt x="80593" y="28984"/>
                    <a:pt x="80351" y="28909"/>
                  </a:cubicBezTo>
                  <a:cubicBezTo>
                    <a:pt x="80233" y="28865"/>
                    <a:pt x="80115" y="28828"/>
                    <a:pt x="79997" y="28785"/>
                  </a:cubicBezTo>
                  <a:cubicBezTo>
                    <a:pt x="79991" y="28790"/>
                    <a:pt x="79991" y="28790"/>
                    <a:pt x="79987" y="28790"/>
                  </a:cubicBezTo>
                  <a:lnTo>
                    <a:pt x="79987" y="28785"/>
                  </a:lnTo>
                  <a:cubicBezTo>
                    <a:pt x="79477" y="28731"/>
                    <a:pt x="78875" y="28650"/>
                    <a:pt x="78225" y="28533"/>
                  </a:cubicBezTo>
                  <a:cubicBezTo>
                    <a:pt x="77742" y="28441"/>
                    <a:pt x="77233" y="28329"/>
                    <a:pt x="76722" y="28189"/>
                  </a:cubicBezTo>
                  <a:cubicBezTo>
                    <a:pt x="76217" y="28050"/>
                    <a:pt x="75713" y="27884"/>
                    <a:pt x="75230" y="27679"/>
                  </a:cubicBezTo>
                  <a:cubicBezTo>
                    <a:pt x="75068" y="27609"/>
                    <a:pt x="74912" y="27539"/>
                    <a:pt x="74758" y="27464"/>
                  </a:cubicBezTo>
                  <a:cubicBezTo>
                    <a:pt x="74602" y="27389"/>
                    <a:pt x="74451" y="27308"/>
                    <a:pt x="74306" y="27229"/>
                  </a:cubicBezTo>
                  <a:cubicBezTo>
                    <a:pt x="73715" y="26896"/>
                    <a:pt x="73205" y="26493"/>
                    <a:pt x="72819" y="26015"/>
                  </a:cubicBezTo>
                  <a:lnTo>
                    <a:pt x="72272" y="26118"/>
                  </a:lnTo>
                  <a:cubicBezTo>
                    <a:pt x="70037" y="25290"/>
                    <a:pt x="67647" y="24455"/>
                    <a:pt x="65310" y="24455"/>
                  </a:cubicBezTo>
                  <a:cubicBezTo>
                    <a:pt x="64676" y="24455"/>
                    <a:pt x="64046" y="24517"/>
                    <a:pt x="63423" y="24657"/>
                  </a:cubicBezTo>
                  <a:cubicBezTo>
                    <a:pt x="63160" y="24711"/>
                    <a:pt x="62899" y="24783"/>
                    <a:pt x="62645" y="24871"/>
                  </a:cubicBezTo>
                  <a:cubicBezTo>
                    <a:pt x="60122" y="25720"/>
                    <a:pt x="58306" y="27846"/>
                    <a:pt x="56309" y="29628"/>
                  </a:cubicBezTo>
                  <a:cubicBezTo>
                    <a:pt x="56175" y="29746"/>
                    <a:pt x="56041" y="29864"/>
                    <a:pt x="55907" y="29977"/>
                  </a:cubicBezTo>
                  <a:cubicBezTo>
                    <a:pt x="55730" y="30128"/>
                    <a:pt x="55547" y="30278"/>
                    <a:pt x="55365" y="30422"/>
                  </a:cubicBezTo>
                  <a:cubicBezTo>
                    <a:pt x="55199" y="30562"/>
                    <a:pt x="55032" y="30692"/>
                    <a:pt x="54860" y="30820"/>
                  </a:cubicBezTo>
                  <a:lnTo>
                    <a:pt x="54796" y="30868"/>
                  </a:lnTo>
                  <a:cubicBezTo>
                    <a:pt x="54613" y="31008"/>
                    <a:pt x="54430" y="31142"/>
                    <a:pt x="54243" y="31271"/>
                  </a:cubicBezTo>
                  <a:cubicBezTo>
                    <a:pt x="54055" y="31410"/>
                    <a:pt x="53861" y="31545"/>
                    <a:pt x="53668" y="31669"/>
                  </a:cubicBezTo>
                  <a:cubicBezTo>
                    <a:pt x="53475" y="31803"/>
                    <a:pt x="53282" y="31931"/>
                    <a:pt x="53083" y="32060"/>
                  </a:cubicBezTo>
                  <a:cubicBezTo>
                    <a:pt x="52884" y="32189"/>
                    <a:pt x="52686" y="32318"/>
                    <a:pt x="52487" y="32436"/>
                  </a:cubicBezTo>
                  <a:cubicBezTo>
                    <a:pt x="51612" y="32989"/>
                    <a:pt x="50710" y="33510"/>
                    <a:pt x="49808" y="34020"/>
                  </a:cubicBezTo>
                  <a:cubicBezTo>
                    <a:pt x="49368" y="34278"/>
                    <a:pt x="48922" y="34524"/>
                    <a:pt x="48487" y="34777"/>
                  </a:cubicBezTo>
                  <a:cubicBezTo>
                    <a:pt x="48074" y="35014"/>
                    <a:pt x="47666" y="35249"/>
                    <a:pt x="47263" y="35491"/>
                  </a:cubicBezTo>
                  <a:cubicBezTo>
                    <a:pt x="46511" y="35936"/>
                    <a:pt x="45771" y="36398"/>
                    <a:pt x="45051" y="36887"/>
                  </a:cubicBezTo>
                  <a:cubicBezTo>
                    <a:pt x="41502" y="39303"/>
                    <a:pt x="38248" y="42825"/>
                    <a:pt x="37964" y="47105"/>
                  </a:cubicBezTo>
                  <a:cubicBezTo>
                    <a:pt x="37765" y="49949"/>
                    <a:pt x="38829" y="53112"/>
                    <a:pt x="37233" y="55458"/>
                  </a:cubicBezTo>
                  <a:cubicBezTo>
                    <a:pt x="36856" y="56014"/>
                    <a:pt x="36204" y="56482"/>
                    <a:pt x="35586" y="56482"/>
                  </a:cubicBezTo>
                  <a:cubicBezTo>
                    <a:pt x="35535" y="56482"/>
                    <a:pt x="35484" y="56479"/>
                    <a:pt x="35434" y="56473"/>
                  </a:cubicBezTo>
                  <a:cubicBezTo>
                    <a:pt x="35281" y="56450"/>
                    <a:pt x="35132" y="56395"/>
                    <a:pt x="35000" y="56311"/>
                  </a:cubicBezTo>
                  <a:cubicBezTo>
                    <a:pt x="34925" y="56266"/>
                    <a:pt x="34856" y="56209"/>
                    <a:pt x="34795" y="56146"/>
                  </a:cubicBezTo>
                  <a:cubicBezTo>
                    <a:pt x="34371" y="55716"/>
                    <a:pt x="34318" y="55002"/>
                    <a:pt x="34312" y="54368"/>
                  </a:cubicBezTo>
                  <a:cubicBezTo>
                    <a:pt x="34296" y="52365"/>
                    <a:pt x="34280" y="50357"/>
                    <a:pt x="34264" y="48361"/>
                  </a:cubicBezTo>
                  <a:cubicBezTo>
                    <a:pt x="34259" y="47443"/>
                    <a:pt x="34151" y="46352"/>
                    <a:pt x="33545" y="45746"/>
                  </a:cubicBezTo>
                  <a:cubicBezTo>
                    <a:pt x="33500" y="45697"/>
                    <a:pt x="33452" y="45652"/>
                    <a:pt x="33400" y="45612"/>
                  </a:cubicBezTo>
                  <a:cubicBezTo>
                    <a:pt x="33291" y="45529"/>
                    <a:pt x="33172" y="45460"/>
                    <a:pt x="33045" y="45407"/>
                  </a:cubicBezTo>
                  <a:cubicBezTo>
                    <a:pt x="32940" y="45364"/>
                    <a:pt x="32829" y="45333"/>
                    <a:pt x="32718" y="45310"/>
                  </a:cubicBezTo>
                  <a:cubicBezTo>
                    <a:pt x="32622" y="45292"/>
                    <a:pt x="32526" y="45284"/>
                    <a:pt x="32429" y="45284"/>
                  </a:cubicBezTo>
                  <a:cubicBezTo>
                    <a:pt x="32025" y="45284"/>
                    <a:pt x="31620" y="45427"/>
                    <a:pt x="31226" y="45627"/>
                  </a:cubicBezTo>
                  <a:cubicBezTo>
                    <a:pt x="31075" y="45702"/>
                    <a:pt x="30930" y="45783"/>
                    <a:pt x="30780" y="45868"/>
                  </a:cubicBezTo>
                  <a:cubicBezTo>
                    <a:pt x="30539" y="46013"/>
                    <a:pt x="30297" y="46164"/>
                    <a:pt x="30065" y="46303"/>
                  </a:cubicBezTo>
                  <a:cubicBezTo>
                    <a:pt x="29889" y="46411"/>
                    <a:pt x="29707" y="46512"/>
                    <a:pt x="29524" y="46604"/>
                  </a:cubicBezTo>
                  <a:cubicBezTo>
                    <a:pt x="28967" y="46886"/>
                    <a:pt x="28385" y="47113"/>
                    <a:pt x="27784" y="47281"/>
                  </a:cubicBezTo>
                  <a:cubicBezTo>
                    <a:pt x="27381" y="47387"/>
                    <a:pt x="26973" y="47470"/>
                    <a:pt x="26560" y="47528"/>
                  </a:cubicBezTo>
                  <a:cubicBezTo>
                    <a:pt x="26150" y="47582"/>
                    <a:pt x="25735" y="47610"/>
                    <a:pt x="25320" y="47610"/>
                  </a:cubicBezTo>
                  <a:cubicBezTo>
                    <a:pt x="24752" y="47610"/>
                    <a:pt x="24184" y="47558"/>
                    <a:pt x="23629" y="47452"/>
                  </a:cubicBezTo>
                  <a:cubicBezTo>
                    <a:pt x="23441" y="47415"/>
                    <a:pt x="23258" y="47377"/>
                    <a:pt x="23076" y="47329"/>
                  </a:cubicBezTo>
                  <a:cubicBezTo>
                    <a:pt x="24155" y="46798"/>
                    <a:pt x="25041" y="45880"/>
                    <a:pt x="25530" y="44784"/>
                  </a:cubicBezTo>
                  <a:lnTo>
                    <a:pt x="25530" y="44784"/>
                  </a:lnTo>
                  <a:cubicBezTo>
                    <a:pt x="24032" y="45064"/>
                    <a:pt x="22431" y="45323"/>
                    <a:pt x="20888" y="45323"/>
                  </a:cubicBezTo>
                  <a:cubicBezTo>
                    <a:pt x="19002" y="45323"/>
                    <a:pt x="17200" y="44937"/>
                    <a:pt x="15774" y="43732"/>
                  </a:cubicBezTo>
                  <a:cubicBezTo>
                    <a:pt x="16408" y="43464"/>
                    <a:pt x="17041" y="43196"/>
                    <a:pt x="17669" y="42926"/>
                  </a:cubicBezTo>
                  <a:cubicBezTo>
                    <a:pt x="16300" y="42449"/>
                    <a:pt x="15301" y="41606"/>
                    <a:pt x="15334" y="40231"/>
                  </a:cubicBezTo>
                  <a:cubicBezTo>
                    <a:pt x="15334" y="40231"/>
                    <a:pt x="15705" y="39614"/>
                    <a:pt x="15956" y="38771"/>
                  </a:cubicBezTo>
                  <a:lnTo>
                    <a:pt x="15650" y="38685"/>
                  </a:lnTo>
                  <a:cubicBezTo>
                    <a:pt x="11808" y="38064"/>
                    <a:pt x="7962" y="37445"/>
                    <a:pt x="4113" y="36828"/>
                  </a:cubicBezTo>
                  <a:lnTo>
                    <a:pt x="3952" y="36795"/>
                  </a:lnTo>
                  <a:cubicBezTo>
                    <a:pt x="3895" y="36784"/>
                    <a:pt x="3839" y="36770"/>
                    <a:pt x="3785" y="36753"/>
                  </a:cubicBezTo>
                  <a:cubicBezTo>
                    <a:pt x="3695" y="36728"/>
                    <a:pt x="3609" y="36693"/>
                    <a:pt x="3528" y="36650"/>
                  </a:cubicBezTo>
                  <a:cubicBezTo>
                    <a:pt x="3493" y="36636"/>
                    <a:pt x="3460" y="36619"/>
                    <a:pt x="3431" y="36597"/>
                  </a:cubicBezTo>
                  <a:cubicBezTo>
                    <a:pt x="3373" y="36560"/>
                    <a:pt x="3319" y="36516"/>
                    <a:pt x="3274" y="36465"/>
                  </a:cubicBezTo>
                  <a:cubicBezTo>
                    <a:pt x="3250" y="36434"/>
                    <a:pt x="3228" y="36401"/>
                    <a:pt x="3210" y="36366"/>
                  </a:cubicBezTo>
                  <a:cubicBezTo>
                    <a:pt x="3187" y="36324"/>
                    <a:pt x="3158" y="36287"/>
                    <a:pt x="3146" y="36237"/>
                  </a:cubicBezTo>
                  <a:cubicBezTo>
                    <a:pt x="3139" y="36212"/>
                    <a:pt x="3136" y="36187"/>
                    <a:pt x="3135" y="36162"/>
                  </a:cubicBezTo>
                  <a:cubicBezTo>
                    <a:pt x="3120" y="35754"/>
                    <a:pt x="3576" y="35507"/>
                    <a:pt x="3952" y="35372"/>
                  </a:cubicBezTo>
                  <a:cubicBezTo>
                    <a:pt x="5543" y="34792"/>
                    <a:pt x="7136" y="34213"/>
                    <a:pt x="8729" y="33633"/>
                  </a:cubicBezTo>
                  <a:cubicBezTo>
                    <a:pt x="6495" y="32597"/>
                    <a:pt x="4692" y="30659"/>
                    <a:pt x="3822" y="28351"/>
                  </a:cubicBezTo>
                  <a:lnTo>
                    <a:pt x="3822" y="28351"/>
                  </a:lnTo>
                  <a:cubicBezTo>
                    <a:pt x="4735" y="28806"/>
                    <a:pt x="5653" y="29263"/>
                    <a:pt x="6565" y="29719"/>
                  </a:cubicBezTo>
                  <a:cubicBezTo>
                    <a:pt x="7483" y="30175"/>
                    <a:pt x="8401" y="30626"/>
                    <a:pt x="9314" y="31082"/>
                  </a:cubicBezTo>
                  <a:cubicBezTo>
                    <a:pt x="9148" y="30841"/>
                    <a:pt x="8987" y="30599"/>
                    <a:pt x="8836" y="30352"/>
                  </a:cubicBezTo>
                  <a:lnTo>
                    <a:pt x="8836" y="30347"/>
                  </a:lnTo>
                  <a:cubicBezTo>
                    <a:pt x="8772" y="30240"/>
                    <a:pt x="8713" y="30127"/>
                    <a:pt x="8649" y="30020"/>
                  </a:cubicBezTo>
                  <a:cubicBezTo>
                    <a:pt x="7731" y="28334"/>
                    <a:pt x="7237" y="26423"/>
                    <a:pt x="7215" y="24506"/>
                  </a:cubicBezTo>
                  <a:cubicBezTo>
                    <a:pt x="7210" y="23834"/>
                    <a:pt x="7323" y="23045"/>
                    <a:pt x="7918" y="22723"/>
                  </a:cubicBezTo>
                  <a:lnTo>
                    <a:pt x="8047" y="22659"/>
                  </a:lnTo>
                  <a:cubicBezTo>
                    <a:pt x="8132" y="22626"/>
                    <a:pt x="8220" y="22606"/>
                    <a:pt x="8311" y="22595"/>
                  </a:cubicBezTo>
                  <a:cubicBezTo>
                    <a:pt x="8357" y="22589"/>
                    <a:pt x="8403" y="22586"/>
                    <a:pt x="8449" y="22586"/>
                  </a:cubicBezTo>
                  <a:cubicBezTo>
                    <a:pt x="8667" y="22586"/>
                    <a:pt x="8888" y="22648"/>
                    <a:pt x="9106" y="22751"/>
                  </a:cubicBezTo>
                  <a:cubicBezTo>
                    <a:pt x="9254" y="22821"/>
                    <a:pt x="9396" y="22906"/>
                    <a:pt x="9530" y="23002"/>
                  </a:cubicBezTo>
                  <a:cubicBezTo>
                    <a:pt x="9732" y="23149"/>
                    <a:pt x="9920" y="23312"/>
                    <a:pt x="10094" y="23491"/>
                  </a:cubicBezTo>
                  <a:cubicBezTo>
                    <a:pt x="11827" y="25301"/>
                    <a:pt x="12993" y="27556"/>
                    <a:pt x="14243" y="29730"/>
                  </a:cubicBezTo>
                  <a:cubicBezTo>
                    <a:pt x="15490" y="31904"/>
                    <a:pt x="16891" y="34079"/>
                    <a:pt x="18925" y="35539"/>
                  </a:cubicBezTo>
                  <a:cubicBezTo>
                    <a:pt x="20228" y="36477"/>
                    <a:pt x="21859" y="37067"/>
                    <a:pt x="23445" y="37067"/>
                  </a:cubicBezTo>
                  <a:cubicBezTo>
                    <a:pt x="23558" y="37067"/>
                    <a:pt x="23671" y="37064"/>
                    <a:pt x="23784" y="37058"/>
                  </a:cubicBezTo>
                  <a:cubicBezTo>
                    <a:pt x="24004" y="37048"/>
                    <a:pt x="24222" y="37025"/>
                    <a:pt x="24439" y="36988"/>
                  </a:cubicBezTo>
                  <a:cubicBezTo>
                    <a:pt x="24655" y="36951"/>
                    <a:pt x="24868" y="36903"/>
                    <a:pt x="25078" y="36844"/>
                  </a:cubicBezTo>
                  <a:cubicBezTo>
                    <a:pt x="25185" y="36816"/>
                    <a:pt x="25291" y="36781"/>
                    <a:pt x="25395" y="36742"/>
                  </a:cubicBezTo>
                  <a:cubicBezTo>
                    <a:pt x="25605" y="36666"/>
                    <a:pt x="25809" y="36576"/>
                    <a:pt x="26007" y="36474"/>
                  </a:cubicBezTo>
                  <a:cubicBezTo>
                    <a:pt x="26684" y="36125"/>
                    <a:pt x="27285" y="35635"/>
                    <a:pt x="27871" y="35131"/>
                  </a:cubicBezTo>
                  <a:cubicBezTo>
                    <a:pt x="28161" y="34874"/>
                    <a:pt x="28450" y="34616"/>
                    <a:pt x="28745" y="34375"/>
                  </a:cubicBezTo>
                  <a:cubicBezTo>
                    <a:pt x="29035" y="34127"/>
                    <a:pt x="29331" y="33892"/>
                    <a:pt x="29642" y="33687"/>
                  </a:cubicBezTo>
                  <a:cubicBezTo>
                    <a:pt x="29975" y="30369"/>
                    <a:pt x="22458" y="18665"/>
                    <a:pt x="19516" y="15454"/>
                  </a:cubicBezTo>
                  <a:cubicBezTo>
                    <a:pt x="18834" y="14714"/>
                    <a:pt x="18174" y="14273"/>
                    <a:pt x="17476" y="14075"/>
                  </a:cubicBezTo>
                  <a:cubicBezTo>
                    <a:pt x="17465" y="14069"/>
                    <a:pt x="17449" y="14069"/>
                    <a:pt x="17438" y="14064"/>
                  </a:cubicBezTo>
                  <a:cubicBezTo>
                    <a:pt x="17205" y="13999"/>
                    <a:pt x="16966" y="13961"/>
                    <a:pt x="16724" y="13950"/>
                  </a:cubicBezTo>
                  <a:cubicBezTo>
                    <a:pt x="16644" y="13945"/>
                    <a:pt x="16563" y="13942"/>
                    <a:pt x="16483" y="13942"/>
                  </a:cubicBezTo>
                  <a:cubicBezTo>
                    <a:pt x="16425" y="13942"/>
                    <a:pt x="16368" y="13943"/>
                    <a:pt x="16311" y="13946"/>
                  </a:cubicBezTo>
                  <a:cubicBezTo>
                    <a:pt x="16241" y="13950"/>
                    <a:pt x="16166" y="13956"/>
                    <a:pt x="16101" y="13961"/>
                  </a:cubicBezTo>
                  <a:cubicBezTo>
                    <a:pt x="13964" y="14187"/>
                    <a:pt x="11388" y="16045"/>
                    <a:pt x="7442" y="18177"/>
                  </a:cubicBezTo>
                  <a:cubicBezTo>
                    <a:pt x="2582" y="20802"/>
                    <a:pt x="1713" y="24087"/>
                    <a:pt x="1010" y="28259"/>
                  </a:cubicBezTo>
                  <a:cubicBezTo>
                    <a:pt x="810" y="29429"/>
                    <a:pt x="623" y="30664"/>
                    <a:pt x="366" y="31975"/>
                  </a:cubicBezTo>
                  <a:cubicBezTo>
                    <a:pt x="0" y="33806"/>
                    <a:pt x="86" y="35223"/>
                    <a:pt x="414" y="36619"/>
                  </a:cubicBezTo>
                  <a:lnTo>
                    <a:pt x="414" y="36624"/>
                  </a:lnTo>
                  <a:cubicBezTo>
                    <a:pt x="440" y="36731"/>
                    <a:pt x="467" y="36843"/>
                    <a:pt x="494" y="36951"/>
                  </a:cubicBezTo>
                  <a:lnTo>
                    <a:pt x="494" y="36968"/>
                  </a:lnTo>
                  <a:cubicBezTo>
                    <a:pt x="1031" y="39061"/>
                    <a:pt x="2061" y="41182"/>
                    <a:pt x="2867" y="44640"/>
                  </a:cubicBezTo>
                  <a:lnTo>
                    <a:pt x="2867" y="44646"/>
                  </a:lnTo>
                  <a:cubicBezTo>
                    <a:pt x="3620" y="45925"/>
                    <a:pt x="4525" y="47109"/>
                    <a:pt x="5561" y="48173"/>
                  </a:cubicBezTo>
                  <a:cubicBezTo>
                    <a:pt x="6807" y="49450"/>
                    <a:pt x="8236" y="50546"/>
                    <a:pt x="9793" y="51399"/>
                  </a:cubicBezTo>
                  <a:cubicBezTo>
                    <a:pt x="10440" y="51754"/>
                    <a:pt x="11111" y="52066"/>
                    <a:pt x="11800" y="52334"/>
                  </a:cubicBezTo>
                  <a:cubicBezTo>
                    <a:pt x="12213" y="52495"/>
                    <a:pt x="12637" y="52635"/>
                    <a:pt x="13062" y="52763"/>
                  </a:cubicBezTo>
                  <a:cubicBezTo>
                    <a:pt x="13346" y="52844"/>
                    <a:pt x="13636" y="52919"/>
                    <a:pt x="13926" y="52989"/>
                  </a:cubicBezTo>
                  <a:cubicBezTo>
                    <a:pt x="14855" y="53198"/>
                    <a:pt x="15956" y="53467"/>
                    <a:pt x="16283" y="54363"/>
                  </a:cubicBezTo>
                  <a:cubicBezTo>
                    <a:pt x="16509" y="54975"/>
                    <a:pt x="16256" y="55652"/>
                    <a:pt x="16063" y="56274"/>
                  </a:cubicBezTo>
                  <a:cubicBezTo>
                    <a:pt x="14721" y="60624"/>
                    <a:pt x="16407" y="65574"/>
                    <a:pt x="19677" y="68730"/>
                  </a:cubicBezTo>
                  <a:cubicBezTo>
                    <a:pt x="22947" y="71892"/>
                    <a:pt x="27579" y="73396"/>
                    <a:pt x="32133" y="73514"/>
                  </a:cubicBezTo>
                  <a:cubicBezTo>
                    <a:pt x="32686" y="73530"/>
                    <a:pt x="33250" y="73530"/>
                    <a:pt x="33754" y="73745"/>
                  </a:cubicBezTo>
                  <a:cubicBezTo>
                    <a:pt x="34264" y="73954"/>
                    <a:pt x="34705" y="74437"/>
                    <a:pt x="34678" y="74986"/>
                  </a:cubicBezTo>
                  <a:cubicBezTo>
                    <a:pt x="34656" y="75403"/>
                    <a:pt x="34388" y="75730"/>
                    <a:pt x="34039" y="75994"/>
                  </a:cubicBezTo>
                  <a:cubicBezTo>
                    <a:pt x="33835" y="76149"/>
                    <a:pt x="33604" y="76283"/>
                    <a:pt x="33378" y="76397"/>
                  </a:cubicBezTo>
                  <a:cubicBezTo>
                    <a:pt x="33163" y="76503"/>
                    <a:pt x="32949" y="76611"/>
                    <a:pt x="32735" y="76713"/>
                  </a:cubicBezTo>
                  <a:cubicBezTo>
                    <a:pt x="32305" y="76922"/>
                    <a:pt x="31870" y="77116"/>
                    <a:pt x="31429" y="77304"/>
                  </a:cubicBezTo>
                  <a:cubicBezTo>
                    <a:pt x="30989" y="77491"/>
                    <a:pt x="30544" y="77664"/>
                    <a:pt x="30093" y="77830"/>
                  </a:cubicBezTo>
                  <a:cubicBezTo>
                    <a:pt x="29421" y="78077"/>
                    <a:pt x="28740" y="78303"/>
                    <a:pt x="28053" y="78501"/>
                  </a:cubicBezTo>
                  <a:cubicBezTo>
                    <a:pt x="27280" y="78732"/>
                    <a:pt x="26388" y="79043"/>
                    <a:pt x="25873" y="79597"/>
                  </a:cubicBezTo>
                  <a:cubicBezTo>
                    <a:pt x="25825" y="79648"/>
                    <a:pt x="25780" y="79701"/>
                    <a:pt x="25739" y="79757"/>
                  </a:cubicBezTo>
                  <a:cubicBezTo>
                    <a:pt x="25578" y="79972"/>
                    <a:pt x="25465" y="80225"/>
                    <a:pt x="25438" y="80515"/>
                  </a:cubicBezTo>
                  <a:cubicBezTo>
                    <a:pt x="25352" y="81400"/>
                    <a:pt x="26061" y="82114"/>
                    <a:pt x="26437" y="82926"/>
                  </a:cubicBezTo>
                  <a:cubicBezTo>
                    <a:pt x="26459" y="82974"/>
                    <a:pt x="26479" y="83022"/>
                    <a:pt x="26501" y="83075"/>
                  </a:cubicBezTo>
                  <a:cubicBezTo>
                    <a:pt x="26544" y="83177"/>
                    <a:pt x="26576" y="83284"/>
                    <a:pt x="26609" y="83387"/>
                  </a:cubicBezTo>
                  <a:cubicBezTo>
                    <a:pt x="26925" y="84547"/>
                    <a:pt x="26523" y="85819"/>
                    <a:pt x="26362" y="87037"/>
                  </a:cubicBezTo>
                  <a:cubicBezTo>
                    <a:pt x="26243" y="87955"/>
                    <a:pt x="26362" y="89018"/>
                    <a:pt x="26866" y="89733"/>
                  </a:cubicBezTo>
                  <a:lnTo>
                    <a:pt x="26694" y="89851"/>
                  </a:lnTo>
                  <a:cubicBezTo>
                    <a:pt x="29931" y="94666"/>
                    <a:pt x="32970" y="100444"/>
                    <a:pt x="34973" y="108642"/>
                  </a:cubicBezTo>
                  <a:cubicBezTo>
                    <a:pt x="35134" y="109302"/>
                    <a:pt x="35333" y="110092"/>
                    <a:pt x="35564" y="110999"/>
                  </a:cubicBezTo>
                  <a:cubicBezTo>
                    <a:pt x="39128" y="125124"/>
                    <a:pt x="50538" y="167926"/>
                    <a:pt x="57581" y="194266"/>
                  </a:cubicBezTo>
                  <a:lnTo>
                    <a:pt x="95449" y="194266"/>
                  </a:lnTo>
                  <a:cubicBezTo>
                    <a:pt x="95658" y="193826"/>
                    <a:pt x="95851" y="193374"/>
                    <a:pt x="96028" y="192918"/>
                  </a:cubicBezTo>
                  <a:cubicBezTo>
                    <a:pt x="98332" y="186922"/>
                    <a:pt x="97484" y="180194"/>
                    <a:pt x="96073" y="173929"/>
                  </a:cubicBezTo>
                  <a:cubicBezTo>
                    <a:pt x="92582" y="158450"/>
                    <a:pt x="85908" y="143912"/>
                    <a:pt x="80846" y="128884"/>
                  </a:cubicBezTo>
                  <a:cubicBezTo>
                    <a:pt x="78881" y="123059"/>
                    <a:pt x="77163" y="117061"/>
                    <a:pt x="75977" y="111000"/>
                  </a:cubicBezTo>
                  <a:cubicBezTo>
                    <a:pt x="74172" y="101766"/>
                    <a:pt x="73619" y="92380"/>
                    <a:pt x="75354" y="83194"/>
                  </a:cubicBezTo>
                  <a:lnTo>
                    <a:pt x="75369" y="83114"/>
                  </a:lnTo>
                  <a:cubicBezTo>
                    <a:pt x="74855" y="81229"/>
                    <a:pt x="74430" y="79479"/>
                    <a:pt x="74113" y="77874"/>
                  </a:cubicBezTo>
                  <a:lnTo>
                    <a:pt x="74113" y="77869"/>
                  </a:lnTo>
                  <a:cubicBezTo>
                    <a:pt x="74102" y="77862"/>
                    <a:pt x="74089" y="77859"/>
                    <a:pt x="74076" y="77858"/>
                  </a:cubicBezTo>
                  <a:cubicBezTo>
                    <a:pt x="73667" y="77718"/>
                    <a:pt x="73254" y="77584"/>
                    <a:pt x="72841" y="77450"/>
                  </a:cubicBezTo>
                  <a:cubicBezTo>
                    <a:pt x="72417" y="77310"/>
                    <a:pt x="71992" y="77176"/>
                    <a:pt x="71563" y="77041"/>
                  </a:cubicBezTo>
                  <a:cubicBezTo>
                    <a:pt x="71133" y="76912"/>
                    <a:pt x="70704" y="76784"/>
                    <a:pt x="70274" y="76659"/>
                  </a:cubicBezTo>
                  <a:cubicBezTo>
                    <a:pt x="69846" y="76542"/>
                    <a:pt x="69410" y="76429"/>
                    <a:pt x="68975" y="76321"/>
                  </a:cubicBezTo>
                  <a:cubicBezTo>
                    <a:pt x="67245" y="75897"/>
                    <a:pt x="65496" y="75616"/>
                    <a:pt x="63738" y="75616"/>
                  </a:cubicBezTo>
                  <a:cubicBezTo>
                    <a:pt x="63183" y="75616"/>
                    <a:pt x="62627" y="75644"/>
                    <a:pt x="62070" y="75704"/>
                  </a:cubicBezTo>
                  <a:cubicBezTo>
                    <a:pt x="61582" y="75758"/>
                    <a:pt x="61099" y="75833"/>
                    <a:pt x="60621" y="75930"/>
                  </a:cubicBezTo>
                  <a:cubicBezTo>
                    <a:pt x="60144" y="76027"/>
                    <a:pt x="59670" y="76145"/>
                    <a:pt x="59204" y="76284"/>
                  </a:cubicBezTo>
                  <a:cubicBezTo>
                    <a:pt x="56400" y="77116"/>
                    <a:pt x="53787" y="78614"/>
                    <a:pt x="51290" y="80171"/>
                  </a:cubicBezTo>
                  <a:cubicBezTo>
                    <a:pt x="47967" y="82259"/>
                    <a:pt x="44686" y="84536"/>
                    <a:pt x="40938" y="85702"/>
                  </a:cubicBezTo>
                  <a:cubicBezTo>
                    <a:pt x="39483" y="86152"/>
                    <a:pt x="37929" y="86405"/>
                    <a:pt x="36394" y="86405"/>
                  </a:cubicBezTo>
                  <a:cubicBezTo>
                    <a:pt x="36209" y="86405"/>
                    <a:pt x="36023" y="86402"/>
                    <a:pt x="35838" y="86394"/>
                  </a:cubicBezTo>
                  <a:cubicBezTo>
                    <a:pt x="35474" y="86378"/>
                    <a:pt x="35108" y="86346"/>
                    <a:pt x="34743" y="86302"/>
                  </a:cubicBezTo>
                  <a:cubicBezTo>
                    <a:pt x="33830" y="86185"/>
                    <a:pt x="32944" y="85964"/>
                    <a:pt x="32107" y="85637"/>
                  </a:cubicBezTo>
                  <a:cubicBezTo>
                    <a:pt x="31977" y="85587"/>
                    <a:pt x="31859" y="85508"/>
                    <a:pt x="31763" y="85406"/>
                  </a:cubicBezTo>
                  <a:cubicBezTo>
                    <a:pt x="31355" y="84945"/>
                    <a:pt x="31543" y="84139"/>
                    <a:pt x="32235" y="83978"/>
                  </a:cubicBezTo>
                  <a:cubicBezTo>
                    <a:pt x="35505" y="83194"/>
                    <a:pt x="38469" y="80992"/>
                    <a:pt x="41416" y="79205"/>
                  </a:cubicBezTo>
                  <a:cubicBezTo>
                    <a:pt x="46379" y="76203"/>
                    <a:pt x="51870" y="74174"/>
                    <a:pt x="57593" y="73229"/>
                  </a:cubicBezTo>
                  <a:cubicBezTo>
                    <a:pt x="57647" y="73224"/>
                    <a:pt x="57678" y="73198"/>
                    <a:pt x="57706" y="73170"/>
                  </a:cubicBezTo>
                  <a:cubicBezTo>
                    <a:pt x="57781" y="73068"/>
                    <a:pt x="57733" y="72891"/>
                    <a:pt x="57572" y="72880"/>
                  </a:cubicBezTo>
                  <a:cubicBezTo>
                    <a:pt x="55838" y="72757"/>
                    <a:pt x="54103" y="72601"/>
                    <a:pt x="52385" y="72333"/>
                  </a:cubicBezTo>
                  <a:cubicBezTo>
                    <a:pt x="51053" y="72124"/>
                    <a:pt x="49733" y="71844"/>
                    <a:pt x="48439" y="71452"/>
                  </a:cubicBezTo>
                  <a:cubicBezTo>
                    <a:pt x="47664" y="71221"/>
                    <a:pt x="46901" y="70945"/>
                    <a:pt x="46157" y="70625"/>
                  </a:cubicBezTo>
                  <a:cubicBezTo>
                    <a:pt x="43918" y="69665"/>
                    <a:pt x="41856" y="68290"/>
                    <a:pt x="40299" y="66459"/>
                  </a:cubicBezTo>
                  <a:cubicBezTo>
                    <a:pt x="40010" y="66123"/>
                    <a:pt x="40270" y="65623"/>
                    <a:pt x="40692" y="65623"/>
                  </a:cubicBezTo>
                  <a:cubicBezTo>
                    <a:pt x="40715" y="65623"/>
                    <a:pt x="40738" y="65624"/>
                    <a:pt x="40762" y="65627"/>
                  </a:cubicBezTo>
                  <a:cubicBezTo>
                    <a:pt x="42868" y="65882"/>
                    <a:pt x="44985" y="66009"/>
                    <a:pt x="47101" y="66009"/>
                  </a:cubicBezTo>
                  <a:cubicBezTo>
                    <a:pt x="50262" y="66009"/>
                    <a:pt x="53422" y="65725"/>
                    <a:pt x="56541" y="65160"/>
                  </a:cubicBezTo>
                  <a:cubicBezTo>
                    <a:pt x="57314" y="65020"/>
                    <a:pt x="57669" y="64096"/>
                    <a:pt x="57169" y="63485"/>
                  </a:cubicBezTo>
                  <a:lnTo>
                    <a:pt x="56595" y="62776"/>
                  </a:lnTo>
                  <a:cubicBezTo>
                    <a:pt x="56444" y="62588"/>
                    <a:pt x="56428" y="62368"/>
                    <a:pt x="56503" y="62181"/>
                  </a:cubicBezTo>
                  <a:cubicBezTo>
                    <a:pt x="56514" y="62164"/>
                    <a:pt x="56525" y="62143"/>
                    <a:pt x="56536" y="62126"/>
                  </a:cubicBezTo>
                  <a:cubicBezTo>
                    <a:pt x="56562" y="62076"/>
                    <a:pt x="56593" y="62029"/>
                    <a:pt x="56632" y="61987"/>
                  </a:cubicBezTo>
                  <a:cubicBezTo>
                    <a:pt x="56685" y="61933"/>
                    <a:pt x="56746" y="61890"/>
                    <a:pt x="56815" y="61858"/>
                  </a:cubicBezTo>
                  <a:cubicBezTo>
                    <a:pt x="56851" y="61841"/>
                    <a:pt x="56888" y="61829"/>
                    <a:pt x="56927" y="61821"/>
                  </a:cubicBezTo>
                  <a:cubicBezTo>
                    <a:pt x="56971" y="61810"/>
                    <a:pt x="57016" y="61805"/>
                    <a:pt x="57061" y="61805"/>
                  </a:cubicBezTo>
                  <a:cubicBezTo>
                    <a:pt x="57114" y="61805"/>
                    <a:pt x="57166" y="61812"/>
                    <a:pt x="57217" y="61826"/>
                  </a:cubicBezTo>
                  <a:cubicBezTo>
                    <a:pt x="57405" y="61880"/>
                    <a:pt x="57588" y="61933"/>
                    <a:pt x="57770" y="61998"/>
                  </a:cubicBezTo>
                  <a:cubicBezTo>
                    <a:pt x="58468" y="62207"/>
                    <a:pt x="59161" y="62443"/>
                    <a:pt x="59848" y="62695"/>
                  </a:cubicBezTo>
                  <a:cubicBezTo>
                    <a:pt x="60138" y="62803"/>
                    <a:pt x="60428" y="62905"/>
                    <a:pt x="60718" y="63013"/>
                  </a:cubicBezTo>
                  <a:cubicBezTo>
                    <a:pt x="61588" y="63329"/>
                    <a:pt x="62457" y="63657"/>
                    <a:pt x="63333" y="63957"/>
                  </a:cubicBezTo>
                  <a:cubicBezTo>
                    <a:pt x="63623" y="64059"/>
                    <a:pt x="63912" y="64156"/>
                    <a:pt x="64207" y="64247"/>
                  </a:cubicBezTo>
                  <a:cubicBezTo>
                    <a:pt x="66010" y="64809"/>
                    <a:pt x="67916" y="65223"/>
                    <a:pt x="69793" y="65223"/>
                  </a:cubicBezTo>
                  <a:cubicBezTo>
                    <a:pt x="70962" y="65223"/>
                    <a:pt x="72120" y="65062"/>
                    <a:pt x="73233" y="64676"/>
                  </a:cubicBezTo>
                  <a:cubicBezTo>
                    <a:pt x="74972" y="64065"/>
                    <a:pt x="76535" y="62771"/>
                    <a:pt x="77399" y="61171"/>
                  </a:cubicBezTo>
                  <a:cubicBezTo>
                    <a:pt x="77882" y="60295"/>
                    <a:pt x="78145" y="59324"/>
                    <a:pt x="78114" y="58336"/>
                  </a:cubicBezTo>
                  <a:cubicBezTo>
                    <a:pt x="77565" y="56908"/>
                    <a:pt x="76035" y="56087"/>
                    <a:pt x="74565" y="55641"/>
                  </a:cubicBezTo>
                  <a:cubicBezTo>
                    <a:pt x="73995" y="55474"/>
                    <a:pt x="73415" y="55345"/>
                    <a:pt x="72841" y="55200"/>
                  </a:cubicBezTo>
                  <a:cubicBezTo>
                    <a:pt x="72079" y="55006"/>
                    <a:pt x="71316" y="54797"/>
                    <a:pt x="70613" y="54464"/>
                  </a:cubicBezTo>
                  <a:cubicBezTo>
                    <a:pt x="70435" y="54378"/>
                    <a:pt x="70264" y="54288"/>
                    <a:pt x="70097" y="54185"/>
                  </a:cubicBezTo>
                  <a:cubicBezTo>
                    <a:pt x="69829" y="54022"/>
                    <a:pt x="69579" y="53831"/>
                    <a:pt x="69350" y="53616"/>
                  </a:cubicBezTo>
                  <a:cubicBezTo>
                    <a:pt x="68417" y="52720"/>
                    <a:pt x="67869" y="51388"/>
                    <a:pt x="68384" y="50228"/>
                  </a:cubicBezTo>
                  <a:cubicBezTo>
                    <a:pt x="68965" y="48929"/>
                    <a:pt x="70538" y="48473"/>
                    <a:pt x="71895" y="48049"/>
                  </a:cubicBezTo>
                  <a:cubicBezTo>
                    <a:pt x="72406" y="47893"/>
                    <a:pt x="72943" y="47683"/>
                    <a:pt x="73421" y="47410"/>
                  </a:cubicBezTo>
                  <a:cubicBezTo>
                    <a:pt x="73742" y="47227"/>
                    <a:pt x="74032" y="47012"/>
                    <a:pt x="74279" y="46765"/>
                  </a:cubicBezTo>
                  <a:cubicBezTo>
                    <a:pt x="74644" y="46400"/>
                    <a:pt x="74897" y="45960"/>
                    <a:pt x="74956" y="45429"/>
                  </a:cubicBezTo>
                  <a:cubicBezTo>
                    <a:pt x="75048" y="44575"/>
                    <a:pt x="74591" y="43769"/>
                    <a:pt x="74139" y="43029"/>
                  </a:cubicBezTo>
                  <a:cubicBezTo>
                    <a:pt x="73485" y="41944"/>
                    <a:pt x="72835" y="40859"/>
                    <a:pt x="72180" y="39775"/>
                  </a:cubicBezTo>
                  <a:cubicBezTo>
                    <a:pt x="71960" y="39410"/>
                    <a:pt x="71729" y="39002"/>
                    <a:pt x="71815" y="38583"/>
                  </a:cubicBezTo>
                  <a:cubicBezTo>
                    <a:pt x="71858" y="38389"/>
                    <a:pt x="71949" y="38240"/>
                    <a:pt x="72073" y="38127"/>
                  </a:cubicBezTo>
                  <a:cubicBezTo>
                    <a:pt x="72122" y="38078"/>
                    <a:pt x="72179" y="38036"/>
                    <a:pt x="72240" y="38003"/>
                  </a:cubicBezTo>
                  <a:cubicBezTo>
                    <a:pt x="72514" y="37841"/>
                    <a:pt x="72880" y="37779"/>
                    <a:pt x="73258" y="37779"/>
                  </a:cubicBezTo>
                  <a:cubicBezTo>
                    <a:pt x="73405" y="37779"/>
                    <a:pt x="73554" y="37788"/>
                    <a:pt x="73700" y="37805"/>
                  </a:cubicBezTo>
                  <a:cubicBezTo>
                    <a:pt x="73839" y="37821"/>
                    <a:pt x="73979" y="37842"/>
                    <a:pt x="74113" y="37869"/>
                  </a:cubicBezTo>
                  <a:cubicBezTo>
                    <a:pt x="75079" y="38068"/>
                    <a:pt x="76052" y="38235"/>
                    <a:pt x="77034" y="38352"/>
                  </a:cubicBezTo>
                  <a:cubicBezTo>
                    <a:pt x="77950" y="38461"/>
                    <a:pt x="78870" y="38525"/>
                    <a:pt x="79788" y="38525"/>
                  </a:cubicBezTo>
                  <a:cubicBezTo>
                    <a:pt x="80543" y="38525"/>
                    <a:pt x="81297" y="38482"/>
                    <a:pt x="82049" y="38385"/>
                  </a:cubicBezTo>
                  <a:cubicBezTo>
                    <a:pt x="82215" y="38363"/>
                    <a:pt x="82376" y="38343"/>
                    <a:pt x="82543" y="38315"/>
                  </a:cubicBezTo>
                  <a:cubicBezTo>
                    <a:pt x="83038" y="38235"/>
                    <a:pt x="83529" y="38127"/>
                    <a:pt x="84013" y="37993"/>
                  </a:cubicBezTo>
                  <a:cubicBezTo>
                    <a:pt x="85302" y="37638"/>
                    <a:pt x="86536" y="37091"/>
                    <a:pt x="87627" y="36340"/>
                  </a:cubicBezTo>
                  <a:cubicBezTo>
                    <a:pt x="88034" y="36056"/>
                    <a:pt x="88420" y="35744"/>
                    <a:pt x="88782" y="35405"/>
                  </a:cubicBezTo>
                  <a:cubicBezTo>
                    <a:pt x="88905" y="35286"/>
                    <a:pt x="89022" y="35169"/>
                    <a:pt x="89136" y="35051"/>
                  </a:cubicBezTo>
                  <a:cubicBezTo>
                    <a:pt x="91336" y="32726"/>
                    <a:pt x="92201" y="29376"/>
                    <a:pt x="92078" y="26175"/>
                  </a:cubicBezTo>
                  <a:cubicBezTo>
                    <a:pt x="92061" y="25751"/>
                    <a:pt x="92030" y="25333"/>
                    <a:pt x="91986" y="24914"/>
                  </a:cubicBezTo>
                  <a:cubicBezTo>
                    <a:pt x="91922" y="24345"/>
                    <a:pt x="91830" y="23776"/>
                    <a:pt x="91723" y="23206"/>
                  </a:cubicBezTo>
                  <a:cubicBezTo>
                    <a:pt x="91648" y="22815"/>
                    <a:pt x="91562" y="22428"/>
                    <a:pt x="91466" y="22036"/>
                  </a:cubicBezTo>
                  <a:cubicBezTo>
                    <a:pt x="91374" y="21649"/>
                    <a:pt x="91272" y="21263"/>
                    <a:pt x="91160" y="20876"/>
                  </a:cubicBezTo>
                  <a:cubicBezTo>
                    <a:pt x="91052" y="20490"/>
                    <a:pt x="90934" y="20110"/>
                    <a:pt x="90811" y="19728"/>
                  </a:cubicBezTo>
                  <a:cubicBezTo>
                    <a:pt x="90504" y="18772"/>
                    <a:pt x="90161" y="17827"/>
                    <a:pt x="89806" y="16893"/>
                  </a:cubicBezTo>
                  <a:cubicBezTo>
                    <a:pt x="89678" y="16549"/>
                    <a:pt x="89538" y="16200"/>
                    <a:pt x="89404" y="15851"/>
                  </a:cubicBezTo>
                  <a:cubicBezTo>
                    <a:pt x="89265" y="15507"/>
                    <a:pt x="89118" y="15164"/>
                    <a:pt x="88969" y="14826"/>
                  </a:cubicBezTo>
                  <a:cubicBezTo>
                    <a:pt x="88459" y="13688"/>
                    <a:pt x="87863" y="12603"/>
                    <a:pt x="87085" y="11648"/>
                  </a:cubicBezTo>
                  <a:cubicBezTo>
                    <a:pt x="86846" y="11361"/>
                    <a:pt x="86591" y="11088"/>
                    <a:pt x="86322" y="10831"/>
                  </a:cubicBezTo>
                  <a:cubicBezTo>
                    <a:pt x="86048" y="10575"/>
                    <a:pt x="85755" y="10338"/>
                    <a:pt x="85447" y="10122"/>
                  </a:cubicBezTo>
                  <a:cubicBezTo>
                    <a:pt x="84943" y="9762"/>
                    <a:pt x="84395" y="9471"/>
                    <a:pt x="83815" y="9259"/>
                  </a:cubicBezTo>
                  <a:cubicBezTo>
                    <a:pt x="83353" y="9097"/>
                    <a:pt x="82875" y="8984"/>
                    <a:pt x="82387" y="8941"/>
                  </a:cubicBezTo>
                  <a:cubicBezTo>
                    <a:pt x="82263" y="8930"/>
                    <a:pt x="82139" y="8920"/>
                    <a:pt x="82016" y="8920"/>
                  </a:cubicBezTo>
                  <a:cubicBezTo>
                    <a:pt x="82000" y="8919"/>
                    <a:pt x="81985" y="8919"/>
                    <a:pt x="81970" y="8919"/>
                  </a:cubicBezTo>
                  <a:cubicBezTo>
                    <a:pt x="81347" y="8919"/>
                    <a:pt x="80740" y="9026"/>
                    <a:pt x="80148" y="9199"/>
                  </a:cubicBezTo>
                  <a:cubicBezTo>
                    <a:pt x="79702" y="9323"/>
                    <a:pt x="79267" y="9483"/>
                    <a:pt x="78832" y="9661"/>
                  </a:cubicBezTo>
                  <a:cubicBezTo>
                    <a:pt x="78542" y="9779"/>
                    <a:pt x="78252" y="9902"/>
                    <a:pt x="77963" y="10026"/>
                  </a:cubicBezTo>
                  <a:cubicBezTo>
                    <a:pt x="77383" y="10278"/>
                    <a:pt x="76803" y="10526"/>
                    <a:pt x="76212" y="10735"/>
                  </a:cubicBezTo>
                  <a:cubicBezTo>
                    <a:pt x="75920" y="10841"/>
                    <a:pt x="75623" y="10932"/>
                    <a:pt x="75321" y="11009"/>
                  </a:cubicBezTo>
                  <a:cubicBezTo>
                    <a:pt x="75171" y="11046"/>
                    <a:pt x="75015" y="11083"/>
                    <a:pt x="74864" y="11110"/>
                  </a:cubicBezTo>
                  <a:cubicBezTo>
                    <a:pt x="74682" y="11148"/>
                    <a:pt x="74486" y="11172"/>
                    <a:pt x="74292" y="11172"/>
                  </a:cubicBezTo>
                  <a:cubicBezTo>
                    <a:pt x="74040" y="11172"/>
                    <a:pt x="73793" y="11131"/>
                    <a:pt x="73586" y="11025"/>
                  </a:cubicBezTo>
                  <a:cubicBezTo>
                    <a:pt x="73503" y="10982"/>
                    <a:pt x="73427" y="10926"/>
                    <a:pt x="73362" y="10858"/>
                  </a:cubicBezTo>
                  <a:cubicBezTo>
                    <a:pt x="73328" y="10827"/>
                    <a:pt x="73298" y="10793"/>
                    <a:pt x="73270" y="10756"/>
                  </a:cubicBezTo>
                  <a:lnTo>
                    <a:pt x="73270" y="10750"/>
                  </a:lnTo>
                  <a:cubicBezTo>
                    <a:pt x="73241" y="10714"/>
                    <a:pt x="73216" y="10674"/>
                    <a:pt x="73195" y="10632"/>
                  </a:cubicBezTo>
                  <a:cubicBezTo>
                    <a:pt x="72969" y="10177"/>
                    <a:pt x="73184" y="9569"/>
                    <a:pt x="73582" y="9226"/>
                  </a:cubicBezTo>
                  <a:cubicBezTo>
                    <a:pt x="73634" y="9178"/>
                    <a:pt x="73690" y="9133"/>
                    <a:pt x="73748" y="9092"/>
                  </a:cubicBezTo>
                  <a:cubicBezTo>
                    <a:pt x="73861" y="9007"/>
                    <a:pt x="73983" y="8935"/>
                    <a:pt x="74113" y="8877"/>
                  </a:cubicBezTo>
                  <a:cubicBezTo>
                    <a:pt x="74177" y="8850"/>
                    <a:pt x="74242" y="8818"/>
                    <a:pt x="74312" y="8791"/>
                  </a:cubicBezTo>
                  <a:cubicBezTo>
                    <a:pt x="74440" y="8737"/>
                    <a:pt x="74580" y="8689"/>
                    <a:pt x="74719" y="8646"/>
                  </a:cubicBezTo>
                  <a:cubicBezTo>
                    <a:pt x="74855" y="8603"/>
                    <a:pt x="74994" y="8560"/>
                    <a:pt x="75128" y="8517"/>
                  </a:cubicBezTo>
                  <a:cubicBezTo>
                    <a:pt x="75562" y="8378"/>
                    <a:pt x="75986" y="8222"/>
                    <a:pt x="76406" y="8045"/>
                  </a:cubicBezTo>
                  <a:cubicBezTo>
                    <a:pt x="78299" y="7247"/>
                    <a:pt x="80017" y="6085"/>
                    <a:pt x="81463" y="4625"/>
                  </a:cubicBezTo>
                  <a:cubicBezTo>
                    <a:pt x="82266" y="3816"/>
                    <a:pt x="82977" y="2920"/>
                    <a:pt x="83582" y="1956"/>
                  </a:cubicBezTo>
                  <a:lnTo>
                    <a:pt x="83609" y="1928"/>
                  </a:lnTo>
                  <a:lnTo>
                    <a:pt x="83631" y="1912"/>
                  </a:lnTo>
                  <a:cubicBezTo>
                    <a:pt x="82439" y="634"/>
                    <a:pt x="81225" y="124"/>
                    <a:pt x="79716" y="22"/>
                  </a:cubicBezTo>
                  <a:cubicBezTo>
                    <a:pt x="79504" y="8"/>
                    <a:pt x="79286" y="1"/>
                    <a:pt x="790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3809625" y="979175"/>
              <a:ext cx="726550" cy="1173725"/>
            </a:xfrm>
            <a:custGeom>
              <a:avLst/>
              <a:gdLst/>
              <a:ahLst/>
              <a:cxnLst/>
              <a:rect l="l" t="t" r="r" b="b"/>
              <a:pathLst>
                <a:path w="29062" h="46949" extrusionOk="0">
                  <a:moveTo>
                    <a:pt x="22296" y="0"/>
                  </a:moveTo>
                  <a:lnTo>
                    <a:pt x="21226" y="458"/>
                  </a:lnTo>
                  <a:cubicBezTo>
                    <a:pt x="21529" y="1131"/>
                    <a:pt x="21797" y="1831"/>
                    <a:pt x="22060" y="2524"/>
                  </a:cubicBezTo>
                  <a:cubicBezTo>
                    <a:pt x="23198" y="5514"/>
                    <a:pt x="24208" y="8611"/>
                    <a:pt x="24336" y="11807"/>
                  </a:cubicBezTo>
                  <a:cubicBezTo>
                    <a:pt x="24457" y="15005"/>
                    <a:pt x="23595" y="18358"/>
                    <a:pt x="21394" y="20681"/>
                  </a:cubicBezTo>
                  <a:cubicBezTo>
                    <a:pt x="19556" y="22613"/>
                    <a:pt x="16944" y="23676"/>
                    <a:pt x="14306" y="24019"/>
                  </a:cubicBezTo>
                  <a:cubicBezTo>
                    <a:pt x="13558" y="24117"/>
                    <a:pt x="12806" y="24160"/>
                    <a:pt x="12053" y="24160"/>
                  </a:cubicBezTo>
                  <a:cubicBezTo>
                    <a:pt x="10150" y="24160"/>
                    <a:pt x="8240" y="23883"/>
                    <a:pt x="6368" y="23501"/>
                  </a:cubicBezTo>
                  <a:cubicBezTo>
                    <a:pt x="6104" y="23449"/>
                    <a:pt x="5808" y="23413"/>
                    <a:pt x="5518" y="23413"/>
                  </a:cubicBezTo>
                  <a:cubicBezTo>
                    <a:pt x="4845" y="23413"/>
                    <a:pt x="4205" y="23604"/>
                    <a:pt x="4073" y="24216"/>
                  </a:cubicBezTo>
                  <a:cubicBezTo>
                    <a:pt x="3986" y="24632"/>
                    <a:pt x="4215" y="25043"/>
                    <a:pt x="4436" y="25407"/>
                  </a:cubicBezTo>
                  <a:lnTo>
                    <a:pt x="6395" y="28658"/>
                  </a:lnTo>
                  <a:cubicBezTo>
                    <a:pt x="6846" y="29399"/>
                    <a:pt x="7303" y="30206"/>
                    <a:pt x="7210" y="31062"/>
                  </a:cubicBezTo>
                  <a:cubicBezTo>
                    <a:pt x="7055" y="32475"/>
                    <a:pt x="5513" y="33262"/>
                    <a:pt x="4153" y="33680"/>
                  </a:cubicBezTo>
                  <a:cubicBezTo>
                    <a:pt x="2794" y="34104"/>
                    <a:pt x="1218" y="34562"/>
                    <a:pt x="639" y="35860"/>
                  </a:cubicBezTo>
                  <a:cubicBezTo>
                    <a:pt x="0" y="37301"/>
                    <a:pt x="1003" y="39012"/>
                    <a:pt x="2357" y="39819"/>
                  </a:cubicBezTo>
                  <a:cubicBezTo>
                    <a:pt x="3703" y="40626"/>
                    <a:pt x="5311" y="40829"/>
                    <a:pt x="6819" y="41273"/>
                  </a:cubicBezTo>
                  <a:cubicBezTo>
                    <a:pt x="8293" y="41717"/>
                    <a:pt x="9822" y="42539"/>
                    <a:pt x="10367" y="43966"/>
                  </a:cubicBezTo>
                  <a:cubicBezTo>
                    <a:pt x="10401" y="44955"/>
                    <a:pt x="10138" y="45924"/>
                    <a:pt x="9653" y="46800"/>
                  </a:cubicBezTo>
                  <a:lnTo>
                    <a:pt x="9916" y="46948"/>
                  </a:lnTo>
                  <a:cubicBezTo>
                    <a:pt x="16130" y="36204"/>
                    <a:pt x="27055" y="24457"/>
                    <a:pt x="27984" y="20929"/>
                  </a:cubicBezTo>
                  <a:cubicBezTo>
                    <a:pt x="29061" y="16843"/>
                    <a:pt x="27123" y="11276"/>
                    <a:pt x="2229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3939375" y="667825"/>
              <a:ext cx="427650" cy="322825"/>
            </a:xfrm>
            <a:custGeom>
              <a:avLst/>
              <a:gdLst/>
              <a:ahLst/>
              <a:cxnLst/>
              <a:rect l="l" t="t" r="r" b="b"/>
              <a:pathLst>
                <a:path w="17106" h="12913" extrusionOk="0">
                  <a:moveTo>
                    <a:pt x="10697" y="0"/>
                  </a:moveTo>
                  <a:lnTo>
                    <a:pt x="10650" y="41"/>
                  </a:lnTo>
                  <a:cubicBezTo>
                    <a:pt x="8718" y="3131"/>
                    <a:pt x="5661" y="5501"/>
                    <a:pt x="2195" y="6604"/>
                  </a:cubicBezTo>
                  <a:cubicBezTo>
                    <a:pt x="1650" y="6772"/>
                    <a:pt x="1070" y="6927"/>
                    <a:pt x="647" y="7311"/>
                  </a:cubicBezTo>
                  <a:cubicBezTo>
                    <a:pt x="215" y="7688"/>
                    <a:pt x="0" y="8375"/>
                    <a:pt x="336" y="8840"/>
                  </a:cubicBezTo>
                  <a:cubicBezTo>
                    <a:pt x="568" y="9153"/>
                    <a:pt x="956" y="9258"/>
                    <a:pt x="1357" y="9258"/>
                  </a:cubicBezTo>
                  <a:cubicBezTo>
                    <a:pt x="1551" y="9258"/>
                    <a:pt x="1748" y="9233"/>
                    <a:pt x="1932" y="9196"/>
                  </a:cubicBezTo>
                  <a:cubicBezTo>
                    <a:pt x="4378" y="8730"/>
                    <a:pt x="6544" y="7009"/>
                    <a:pt x="9024" y="7009"/>
                  </a:cubicBezTo>
                  <a:cubicBezTo>
                    <a:pt x="9043" y="7009"/>
                    <a:pt x="9062" y="7009"/>
                    <a:pt x="9082" y="7009"/>
                  </a:cubicBezTo>
                  <a:cubicBezTo>
                    <a:pt x="11061" y="7035"/>
                    <a:pt x="12891" y="8206"/>
                    <a:pt x="14151" y="9735"/>
                  </a:cubicBezTo>
                  <a:cubicBezTo>
                    <a:pt x="14932" y="10690"/>
                    <a:pt x="15524" y="11774"/>
                    <a:pt x="16036" y="12912"/>
                  </a:cubicBezTo>
                  <a:lnTo>
                    <a:pt x="17106" y="12454"/>
                  </a:lnTo>
                  <a:cubicBezTo>
                    <a:pt x="16501" y="11054"/>
                    <a:pt x="15860" y="9559"/>
                    <a:pt x="15167" y="7971"/>
                  </a:cubicBezTo>
                  <a:cubicBezTo>
                    <a:pt x="13417" y="3945"/>
                    <a:pt x="12064" y="1468"/>
                    <a:pt x="1069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3911275" y="1175900"/>
              <a:ext cx="370100" cy="176650"/>
            </a:xfrm>
            <a:custGeom>
              <a:avLst/>
              <a:gdLst/>
              <a:ahLst/>
              <a:cxnLst/>
              <a:rect l="l" t="t" r="r" b="b"/>
              <a:pathLst>
                <a:path w="14804" h="7066" extrusionOk="0">
                  <a:moveTo>
                    <a:pt x="626" y="0"/>
                  </a:moveTo>
                  <a:lnTo>
                    <a:pt x="626" y="0"/>
                  </a:lnTo>
                  <a:cubicBezTo>
                    <a:pt x="0" y="1623"/>
                    <a:pt x="270" y="2848"/>
                    <a:pt x="1010" y="3777"/>
                  </a:cubicBezTo>
                  <a:cubicBezTo>
                    <a:pt x="2552" y="5696"/>
                    <a:pt x="6146" y="6335"/>
                    <a:pt x="8179" y="6551"/>
                  </a:cubicBezTo>
                  <a:cubicBezTo>
                    <a:pt x="8179" y="6554"/>
                    <a:pt x="8179" y="6556"/>
                    <a:pt x="8180" y="6556"/>
                  </a:cubicBezTo>
                  <a:cubicBezTo>
                    <a:pt x="8181" y="6556"/>
                    <a:pt x="8183" y="6554"/>
                    <a:pt x="8187" y="6551"/>
                  </a:cubicBezTo>
                  <a:cubicBezTo>
                    <a:pt x="9129" y="6895"/>
                    <a:pt x="10132" y="7066"/>
                    <a:pt x="11134" y="7066"/>
                  </a:cubicBezTo>
                  <a:cubicBezTo>
                    <a:pt x="11801" y="7066"/>
                    <a:pt x="12467" y="6990"/>
                    <a:pt x="13115" y="6840"/>
                  </a:cubicBezTo>
                  <a:cubicBezTo>
                    <a:pt x="13741" y="6692"/>
                    <a:pt x="13734" y="5790"/>
                    <a:pt x="13108" y="5648"/>
                  </a:cubicBezTo>
                  <a:lnTo>
                    <a:pt x="8624" y="4592"/>
                  </a:lnTo>
                  <a:lnTo>
                    <a:pt x="8624" y="4592"/>
                  </a:lnTo>
                  <a:cubicBezTo>
                    <a:pt x="8795" y="4604"/>
                    <a:pt x="8967" y="4611"/>
                    <a:pt x="9139" y="4611"/>
                  </a:cubicBezTo>
                  <a:cubicBezTo>
                    <a:pt x="10969" y="4611"/>
                    <a:pt x="12785" y="3899"/>
                    <a:pt x="14157" y="2693"/>
                  </a:cubicBezTo>
                  <a:cubicBezTo>
                    <a:pt x="14804" y="2121"/>
                    <a:pt x="14494" y="1058"/>
                    <a:pt x="13646" y="923"/>
                  </a:cubicBezTo>
                  <a:cubicBezTo>
                    <a:pt x="13323" y="869"/>
                    <a:pt x="12999" y="822"/>
                    <a:pt x="12677" y="774"/>
                  </a:cubicBezTo>
                  <a:lnTo>
                    <a:pt x="12541" y="2290"/>
                  </a:lnTo>
                  <a:cubicBezTo>
                    <a:pt x="12156" y="2290"/>
                    <a:pt x="10372" y="2576"/>
                    <a:pt x="8244" y="2576"/>
                  </a:cubicBezTo>
                  <a:cubicBezTo>
                    <a:pt x="5536" y="2576"/>
                    <a:pt x="2270" y="2112"/>
                    <a:pt x="626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3901500" y="1028000"/>
              <a:ext cx="372900" cy="212325"/>
            </a:xfrm>
            <a:custGeom>
              <a:avLst/>
              <a:gdLst/>
              <a:ahLst/>
              <a:cxnLst/>
              <a:rect l="l" t="t" r="r" b="b"/>
              <a:pathLst>
                <a:path w="14916" h="8493" extrusionOk="0">
                  <a:moveTo>
                    <a:pt x="13583" y="0"/>
                  </a:moveTo>
                  <a:cubicBezTo>
                    <a:pt x="13490" y="0"/>
                    <a:pt x="13394" y="13"/>
                    <a:pt x="13297" y="40"/>
                  </a:cubicBezTo>
                  <a:lnTo>
                    <a:pt x="4033" y="2605"/>
                  </a:lnTo>
                  <a:lnTo>
                    <a:pt x="4094" y="4240"/>
                  </a:lnTo>
                  <a:cubicBezTo>
                    <a:pt x="3909" y="4249"/>
                    <a:pt x="3725" y="4254"/>
                    <a:pt x="3543" y="4254"/>
                  </a:cubicBezTo>
                  <a:cubicBezTo>
                    <a:pt x="2220" y="4254"/>
                    <a:pt x="965" y="4006"/>
                    <a:pt x="1" y="3339"/>
                  </a:cubicBezTo>
                  <a:lnTo>
                    <a:pt x="1" y="3339"/>
                  </a:lnTo>
                  <a:cubicBezTo>
                    <a:pt x="122" y="4396"/>
                    <a:pt x="486" y="5237"/>
                    <a:pt x="1018" y="5917"/>
                  </a:cubicBezTo>
                  <a:cubicBezTo>
                    <a:pt x="2661" y="8028"/>
                    <a:pt x="5926" y="8492"/>
                    <a:pt x="8635" y="8492"/>
                  </a:cubicBezTo>
                  <a:cubicBezTo>
                    <a:pt x="10763" y="8492"/>
                    <a:pt x="12548" y="8206"/>
                    <a:pt x="12932" y="8206"/>
                  </a:cubicBezTo>
                  <a:lnTo>
                    <a:pt x="13068" y="6691"/>
                  </a:lnTo>
                  <a:cubicBezTo>
                    <a:pt x="10793" y="6367"/>
                    <a:pt x="8497" y="6211"/>
                    <a:pt x="6204" y="6211"/>
                  </a:cubicBezTo>
                  <a:cubicBezTo>
                    <a:pt x="6019" y="6211"/>
                    <a:pt x="5834" y="6212"/>
                    <a:pt x="5649" y="6214"/>
                  </a:cubicBezTo>
                  <a:cubicBezTo>
                    <a:pt x="7676" y="5742"/>
                    <a:pt x="9742" y="5251"/>
                    <a:pt x="11560" y="4221"/>
                  </a:cubicBezTo>
                  <a:cubicBezTo>
                    <a:pt x="12690" y="3581"/>
                    <a:pt x="13727" y="2692"/>
                    <a:pt x="14441" y="1616"/>
                  </a:cubicBezTo>
                  <a:cubicBezTo>
                    <a:pt x="14916" y="900"/>
                    <a:pt x="14364" y="0"/>
                    <a:pt x="13583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3862975" y="937375"/>
              <a:ext cx="285275" cy="196975"/>
            </a:xfrm>
            <a:custGeom>
              <a:avLst/>
              <a:gdLst/>
              <a:ahLst/>
              <a:cxnLst/>
              <a:rect l="l" t="t" r="r" b="b"/>
              <a:pathLst>
                <a:path w="11411" h="7879" extrusionOk="0">
                  <a:moveTo>
                    <a:pt x="10591" y="1"/>
                  </a:moveTo>
                  <a:cubicBezTo>
                    <a:pt x="10303" y="1"/>
                    <a:pt x="9980" y="146"/>
                    <a:pt x="9721" y="298"/>
                  </a:cubicBezTo>
                  <a:cubicBezTo>
                    <a:pt x="8007" y="1284"/>
                    <a:pt x="6295" y="2271"/>
                    <a:pt x="4584" y="3261"/>
                  </a:cubicBezTo>
                  <a:lnTo>
                    <a:pt x="4605" y="3308"/>
                  </a:lnTo>
                  <a:cubicBezTo>
                    <a:pt x="2995" y="4008"/>
                    <a:pt x="1461" y="4506"/>
                    <a:pt x="0" y="4816"/>
                  </a:cubicBezTo>
                  <a:lnTo>
                    <a:pt x="0" y="4822"/>
                  </a:lnTo>
                  <a:cubicBezTo>
                    <a:pt x="316" y="5791"/>
                    <a:pt x="855" y="6485"/>
                    <a:pt x="1542" y="6962"/>
                  </a:cubicBezTo>
                  <a:cubicBezTo>
                    <a:pt x="2506" y="7631"/>
                    <a:pt x="3761" y="7879"/>
                    <a:pt x="5084" y="7879"/>
                  </a:cubicBezTo>
                  <a:cubicBezTo>
                    <a:pt x="5266" y="7879"/>
                    <a:pt x="5450" y="7874"/>
                    <a:pt x="5635" y="7865"/>
                  </a:cubicBezTo>
                  <a:lnTo>
                    <a:pt x="5574" y="6230"/>
                  </a:lnTo>
                  <a:cubicBezTo>
                    <a:pt x="7405" y="4796"/>
                    <a:pt x="9256" y="3348"/>
                    <a:pt x="10757" y="1564"/>
                  </a:cubicBezTo>
                  <a:cubicBezTo>
                    <a:pt x="11094" y="1167"/>
                    <a:pt x="11411" y="548"/>
                    <a:pt x="11040" y="177"/>
                  </a:cubicBezTo>
                  <a:cubicBezTo>
                    <a:pt x="10916" y="50"/>
                    <a:pt x="10760" y="1"/>
                    <a:pt x="1059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2898475" y="2149150"/>
              <a:ext cx="1159050" cy="630875"/>
            </a:xfrm>
            <a:custGeom>
              <a:avLst/>
              <a:gdLst/>
              <a:ahLst/>
              <a:cxnLst/>
              <a:rect l="l" t="t" r="r" b="b"/>
              <a:pathLst>
                <a:path w="46362" h="25235" extrusionOk="0">
                  <a:moveTo>
                    <a:pt x="46099" y="1"/>
                  </a:moveTo>
                  <a:cubicBezTo>
                    <a:pt x="45238" y="1604"/>
                    <a:pt x="43676" y="2896"/>
                    <a:pt x="41933" y="3510"/>
                  </a:cubicBezTo>
                  <a:cubicBezTo>
                    <a:pt x="40821" y="3895"/>
                    <a:pt x="39663" y="4056"/>
                    <a:pt x="38494" y="4056"/>
                  </a:cubicBezTo>
                  <a:cubicBezTo>
                    <a:pt x="36618" y="4056"/>
                    <a:pt x="34711" y="3642"/>
                    <a:pt x="32911" y="3079"/>
                  </a:cubicBezTo>
                  <a:cubicBezTo>
                    <a:pt x="30563" y="2331"/>
                    <a:pt x="28281" y="1342"/>
                    <a:pt x="25918" y="662"/>
                  </a:cubicBezTo>
                  <a:cubicBezTo>
                    <a:pt x="25861" y="646"/>
                    <a:pt x="25806" y="639"/>
                    <a:pt x="25752" y="639"/>
                  </a:cubicBezTo>
                  <a:cubicBezTo>
                    <a:pt x="25281" y="639"/>
                    <a:pt x="24971" y="1212"/>
                    <a:pt x="25299" y="1611"/>
                  </a:cubicBezTo>
                  <a:lnTo>
                    <a:pt x="25871" y="2318"/>
                  </a:lnTo>
                  <a:cubicBezTo>
                    <a:pt x="26368" y="2931"/>
                    <a:pt x="26018" y="3853"/>
                    <a:pt x="25244" y="3994"/>
                  </a:cubicBezTo>
                  <a:cubicBezTo>
                    <a:pt x="22129" y="4557"/>
                    <a:pt x="18973" y="4840"/>
                    <a:pt x="15814" y="4840"/>
                  </a:cubicBezTo>
                  <a:cubicBezTo>
                    <a:pt x="13695" y="4840"/>
                    <a:pt x="11575" y="4713"/>
                    <a:pt x="9465" y="4458"/>
                  </a:cubicBezTo>
                  <a:cubicBezTo>
                    <a:pt x="9441" y="4455"/>
                    <a:pt x="9417" y="4454"/>
                    <a:pt x="9394" y="4454"/>
                  </a:cubicBezTo>
                  <a:cubicBezTo>
                    <a:pt x="8971" y="4454"/>
                    <a:pt x="8714" y="4955"/>
                    <a:pt x="9000" y="5293"/>
                  </a:cubicBezTo>
                  <a:cubicBezTo>
                    <a:pt x="11081" y="7737"/>
                    <a:pt x="14056" y="9359"/>
                    <a:pt x="17140" y="10288"/>
                  </a:cubicBezTo>
                  <a:cubicBezTo>
                    <a:pt x="20101" y="11177"/>
                    <a:pt x="23191" y="11493"/>
                    <a:pt x="26275" y="11716"/>
                  </a:cubicBezTo>
                  <a:cubicBezTo>
                    <a:pt x="26490" y="11729"/>
                    <a:pt x="26503" y="12032"/>
                    <a:pt x="26295" y="12066"/>
                  </a:cubicBezTo>
                  <a:cubicBezTo>
                    <a:pt x="20585" y="13001"/>
                    <a:pt x="15066" y="15041"/>
                    <a:pt x="10118" y="18036"/>
                  </a:cubicBezTo>
                  <a:cubicBezTo>
                    <a:pt x="7170" y="19828"/>
                    <a:pt x="4207" y="22029"/>
                    <a:pt x="936" y="22810"/>
                  </a:cubicBezTo>
                  <a:cubicBezTo>
                    <a:pt x="94" y="23011"/>
                    <a:pt x="1" y="24156"/>
                    <a:pt x="808" y="24473"/>
                  </a:cubicBezTo>
                  <a:cubicBezTo>
                    <a:pt x="2151" y="24998"/>
                    <a:pt x="3616" y="25235"/>
                    <a:pt x="5098" y="25235"/>
                  </a:cubicBezTo>
                  <a:cubicBezTo>
                    <a:pt x="6632" y="25235"/>
                    <a:pt x="8185" y="24981"/>
                    <a:pt x="9640" y="24533"/>
                  </a:cubicBezTo>
                  <a:cubicBezTo>
                    <a:pt x="13390" y="23368"/>
                    <a:pt x="16668" y="21092"/>
                    <a:pt x="19993" y="19006"/>
                  </a:cubicBezTo>
                  <a:cubicBezTo>
                    <a:pt x="23319" y="16925"/>
                    <a:pt x="26867" y="14953"/>
                    <a:pt x="30771" y="14535"/>
                  </a:cubicBezTo>
                  <a:cubicBezTo>
                    <a:pt x="31323" y="14476"/>
                    <a:pt x="31874" y="14449"/>
                    <a:pt x="32424" y="14449"/>
                  </a:cubicBezTo>
                  <a:cubicBezTo>
                    <a:pt x="35949" y="14449"/>
                    <a:pt x="39437" y="15573"/>
                    <a:pt x="42814" y="16703"/>
                  </a:cubicBezTo>
                  <a:cubicBezTo>
                    <a:pt x="42228" y="13660"/>
                    <a:pt x="42047" y="11177"/>
                    <a:pt x="42404" y="9473"/>
                  </a:cubicBezTo>
                  <a:cubicBezTo>
                    <a:pt x="43003" y="6639"/>
                    <a:pt x="44464" y="3441"/>
                    <a:pt x="46362" y="149"/>
                  </a:cubicBezTo>
                  <a:lnTo>
                    <a:pt x="460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3699875" y="1057750"/>
              <a:ext cx="236650" cy="215125"/>
            </a:xfrm>
            <a:custGeom>
              <a:avLst/>
              <a:gdLst/>
              <a:ahLst/>
              <a:cxnLst/>
              <a:rect l="l" t="t" r="r" b="b"/>
              <a:pathLst>
                <a:path w="9466" h="8605" extrusionOk="0">
                  <a:moveTo>
                    <a:pt x="6524" y="1"/>
                  </a:moveTo>
                  <a:cubicBezTo>
                    <a:pt x="5083" y="317"/>
                    <a:pt x="3712" y="464"/>
                    <a:pt x="2415" y="464"/>
                  </a:cubicBezTo>
                  <a:cubicBezTo>
                    <a:pt x="2058" y="464"/>
                    <a:pt x="1706" y="453"/>
                    <a:pt x="1360" y="431"/>
                  </a:cubicBezTo>
                  <a:lnTo>
                    <a:pt x="1360" y="439"/>
                  </a:lnTo>
                  <a:cubicBezTo>
                    <a:pt x="1360" y="439"/>
                    <a:pt x="1273" y="936"/>
                    <a:pt x="1131" y="1678"/>
                  </a:cubicBezTo>
                  <a:cubicBezTo>
                    <a:pt x="862" y="3111"/>
                    <a:pt x="391" y="5460"/>
                    <a:pt x="1" y="6840"/>
                  </a:cubicBezTo>
                  <a:lnTo>
                    <a:pt x="68" y="7143"/>
                  </a:lnTo>
                  <a:cubicBezTo>
                    <a:pt x="689" y="7004"/>
                    <a:pt x="1318" y="6943"/>
                    <a:pt x="1951" y="6943"/>
                  </a:cubicBezTo>
                  <a:cubicBezTo>
                    <a:pt x="4291" y="6943"/>
                    <a:pt x="6685" y="7778"/>
                    <a:pt x="8921" y="8604"/>
                  </a:cubicBezTo>
                  <a:lnTo>
                    <a:pt x="9466" y="8503"/>
                  </a:lnTo>
                  <a:cubicBezTo>
                    <a:pt x="8726" y="7574"/>
                    <a:pt x="8456" y="6349"/>
                    <a:pt x="9082" y="4726"/>
                  </a:cubicBezTo>
                  <a:cubicBezTo>
                    <a:pt x="8550" y="4047"/>
                    <a:pt x="8187" y="3205"/>
                    <a:pt x="8066" y="2149"/>
                  </a:cubicBezTo>
                  <a:cubicBezTo>
                    <a:pt x="7379" y="1670"/>
                    <a:pt x="6840" y="978"/>
                    <a:pt x="6524" y="7"/>
                  </a:cubicBezTo>
                  <a:lnTo>
                    <a:pt x="6524" y="1"/>
                  </a:ln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3365650" y="655350"/>
              <a:ext cx="503750" cy="222175"/>
            </a:xfrm>
            <a:custGeom>
              <a:avLst/>
              <a:gdLst/>
              <a:ahLst/>
              <a:cxnLst/>
              <a:rect l="l" t="t" r="r" b="b"/>
              <a:pathLst>
                <a:path w="20150" h="8887" extrusionOk="0">
                  <a:moveTo>
                    <a:pt x="15611" y="1"/>
                  </a:moveTo>
                  <a:cubicBezTo>
                    <a:pt x="15315" y="14"/>
                    <a:pt x="15019" y="21"/>
                    <a:pt x="14730" y="35"/>
                  </a:cubicBezTo>
                  <a:cubicBezTo>
                    <a:pt x="9392" y="230"/>
                    <a:pt x="5857" y="451"/>
                    <a:pt x="3562" y="849"/>
                  </a:cubicBezTo>
                  <a:cubicBezTo>
                    <a:pt x="2654" y="1011"/>
                    <a:pt x="1933" y="1199"/>
                    <a:pt x="1375" y="1422"/>
                  </a:cubicBezTo>
                  <a:lnTo>
                    <a:pt x="1367" y="1428"/>
                  </a:lnTo>
                  <a:cubicBezTo>
                    <a:pt x="1286" y="1596"/>
                    <a:pt x="1" y="4423"/>
                    <a:pt x="7621" y="8349"/>
                  </a:cubicBezTo>
                  <a:cubicBezTo>
                    <a:pt x="7621" y="8349"/>
                    <a:pt x="10876" y="8887"/>
                    <a:pt x="13816" y="8887"/>
                  </a:cubicBezTo>
                  <a:cubicBezTo>
                    <a:pt x="15286" y="8887"/>
                    <a:pt x="16677" y="8752"/>
                    <a:pt x="17543" y="8349"/>
                  </a:cubicBezTo>
                  <a:cubicBezTo>
                    <a:pt x="20149" y="7137"/>
                    <a:pt x="19058" y="2357"/>
                    <a:pt x="1561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3339225" y="793200"/>
              <a:ext cx="394675" cy="423800"/>
            </a:xfrm>
            <a:custGeom>
              <a:avLst/>
              <a:gdLst/>
              <a:ahLst/>
              <a:cxnLst/>
              <a:rect l="l" t="t" r="r" b="b"/>
              <a:pathLst>
                <a:path w="15787" h="16952" extrusionOk="0">
                  <a:moveTo>
                    <a:pt x="747" y="1"/>
                  </a:moveTo>
                  <a:lnTo>
                    <a:pt x="0" y="182"/>
                  </a:lnTo>
                  <a:cubicBezTo>
                    <a:pt x="484" y="2215"/>
                    <a:pt x="1145" y="4827"/>
                    <a:pt x="1629" y="7157"/>
                  </a:cubicBezTo>
                  <a:cubicBezTo>
                    <a:pt x="2007" y="8974"/>
                    <a:pt x="2282" y="10623"/>
                    <a:pt x="2297" y="11700"/>
                  </a:cubicBezTo>
                  <a:cubicBezTo>
                    <a:pt x="2310" y="13188"/>
                    <a:pt x="2518" y="15040"/>
                    <a:pt x="2599" y="16951"/>
                  </a:cubicBezTo>
                  <a:cubicBezTo>
                    <a:pt x="3959" y="16379"/>
                    <a:pt x="4793" y="14784"/>
                    <a:pt x="5824" y="13613"/>
                  </a:cubicBezTo>
                  <a:cubicBezTo>
                    <a:pt x="7252" y="11989"/>
                    <a:pt x="9414" y="11133"/>
                    <a:pt x="11563" y="11133"/>
                  </a:cubicBezTo>
                  <a:cubicBezTo>
                    <a:pt x="12971" y="11133"/>
                    <a:pt x="14372" y="11500"/>
                    <a:pt x="15557" y="12260"/>
                  </a:cubicBezTo>
                  <a:cubicBezTo>
                    <a:pt x="15699" y="11518"/>
                    <a:pt x="15786" y="11021"/>
                    <a:pt x="15786" y="11021"/>
                  </a:cubicBezTo>
                  <a:lnTo>
                    <a:pt x="15786" y="11013"/>
                  </a:lnTo>
                  <a:cubicBezTo>
                    <a:pt x="6772" y="10508"/>
                    <a:pt x="1455" y="3246"/>
                    <a:pt x="74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3350025" y="255825"/>
              <a:ext cx="383875" cy="420775"/>
            </a:xfrm>
            <a:custGeom>
              <a:avLst/>
              <a:gdLst/>
              <a:ahLst/>
              <a:cxnLst/>
              <a:rect l="l" t="t" r="r" b="b"/>
              <a:pathLst>
                <a:path w="15355" h="16831" extrusionOk="0">
                  <a:moveTo>
                    <a:pt x="7068" y="1"/>
                  </a:moveTo>
                  <a:lnTo>
                    <a:pt x="7068" y="1"/>
                  </a:lnTo>
                  <a:cubicBezTo>
                    <a:pt x="7122" y="223"/>
                    <a:pt x="7088" y="491"/>
                    <a:pt x="6940" y="673"/>
                  </a:cubicBezTo>
                  <a:cubicBezTo>
                    <a:pt x="6624" y="1057"/>
                    <a:pt x="6085" y="1152"/>
                    <a:pt x="5608" y="1300"/>
                  </a:cubicBezTo>
                  <a:cubicBezTo>
                    <a:pt x="5129" y="1449"/>
                    <a:pt x="4618" y="1771"/>
                    <a:pt x="4598" y="2270"/>
                  </a:cubicBezTo>
                  <a:cubicBezTo>
                    <a:pt x="5086" y="2099"/>
                    <a:pt x="5601" y="2015"/>
                    <a:pt x="6116" y="2015"/>
                  </a:cubicBezTo>
                  <a:cubicBezTo>
                    <a:pt x="6924" y="2015"/>
                    <a:pt x="7732" y="2221"/>
                    <a:pt x="8435" y="2620"/>
                  </a:cubicBezTo>
                  <a:cubicBezTo>
                    <a:pt x="5527" y="3017"/>
                    <a:pt x="2672" y="3831"/>
                    <a:pt x="0" y="5042"/>
                  </a:cubicBezTo>
                  <a:cubicBezTo>
                    <a:pt x="461" y="5527"/>
                    <a:pt x="1148" y="5722"/>
                    <a:pt x="1826" y="5722"/>
                  </a:cubicBezTo>
                  <a:cubicBezTo>
                    <a:pt x="1949" y="5722"/>
                    <a:pt x="2072" y="5716"/>
                    <a:pt x="2194" y="5703"/>
                  </a:cubicBezTo>
                  <a:cubicBezTo>
                    <a:pt x="2982" y="5615"/>
                    <a:pt x="3722" y="5312"/>
                    <a:pt x="4476" y="5063"/>
                  </a:cubicBezTo>
                  <a:cubicBezTo>
                    <a:pt x="5503" y="4709"/>
                    <a:pt x="6575" y="4450"/>
                    <a:pt x="7652" y="4450"/>
                  </a:cubicBezTo>
                  <a:cubicBezTo>
                    <a:pt x="7825" y="4450"/>
                    <a:pt x="7999" y="4457"/>
                    <a:pt x="8172" y="4471"/>
                  </a:cubicBezTo>
                  <a:cubicBezTo>
                    <a:pt x="9430" y="4571"/>
                    <a:pt x="10689" y="5110"/>
                    <a:pt x="11456" y="6107"/>
                  </a:cubicBezTo>
                  <a:cubicBezTo>
                    <a:pt x="12224" y="7102"/>
                    <a:pt x="12392" y="8590"/>
                    <a:pt x="11679" y="9627"/>
                  </a:cubicBezTo>
                  <a:cubicBezTo>
                    <a:pt x="10864" y="10819"/>
                    <a:pt x="9269" y="11095"/>
                    <a:pt x="7963" y="11714"/>
                  </a:cubicBezTo>
                  <a:cubicBezTo>
                    <a:pt x="6011" y="12643"/>
                    <a:pt x="4550" y="14542"/>
                    <a:pt x="4160" y="16669"/>
                  </a:cubicBezTo>
                  <a:lnTo>
                    <a:pt x="4187" y="16830"/>
                  </a:lnTo>
                  <a:cubicBezTo>
                    <a:pt x="6482" y="16433"/>
                    <a:pt x="10016" y="16211"/>
                    <a:pt x="15354" y="16016"/>
                  </a:cubicBezTo>
                  <a:cubicBezTo>
                    <a:pt x="15354" y="16016"/>
                    <a:pt x="15038" y="8960"/>
                    <a:pt x="13995" y="6779"/>
                  </a:cubicBezTo>
                  <a:cubicBezTo>
                    <a:pt x="13214" y="5150"/>
                    <a:pt x="10333" y="1475"/>
                    <a:pt x="706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2510375" y="1071500"/>
              <a:ext cx="1217800" cy="960575"/>
            </a:xfrm>
            <a:custGeom>
              <a:avLst/>
              <a:gdLst/>
              <a:ahLst/>
              <a:cxnLst/>
              <a:rect l="l" t="t" r="r" b="b"/>
              <a:pathLst>
                <a:path w="48712" h="38423" extrusionOk="0">
                  <a:moveTo>
                    <a:pt x="44717" y="1"/>
                  </a:moveTo>
                  <a:cubicBezTo>
                    <a:pt x="42568" y="1"/>
                    <a:pt x="40405" y="857"/>
                    <a:pt x="38977" y="2481"/>
                  </a:cubicBezTo>
                  <a:cubicBezTo>
                    <a:pt x="37946" y="3653"/>
                    <a:pt x="37112" y="5247"/>
                    <a:pt x="35753" y="5819"/>
                  </a:cubicBezTo>
                  <a:cubicBezTo>
                    <a:pt x="35861" y="8451"/>
                    <a:pt x="35706" y="11198"/>
                    <a:pt x="34420" y="13278"/>
                  </a:cubicBezTo>
                  <a:cubicBezTo>
                    <a:pt x="33407" y="14913"/>
                    <a:pt x="31334" y="15357"/>
                    <a:pt x="29380" y="15357"/>
                  </a:cubicBezTo>
                  <a:cubicBezTo>
                    <a:pt x="27462" y="15357"/>
                    <a:pt x="25659" y="14930"/>
                    <a:pt x="25082" y="14780"/>
                  </a:cubicBezTo>
                  <a:cubicBezTo>
                    <a:pt x="24989" y="16234"/>
                    <a:pt x="24598" y="17755"/>
                    <a:pt x="23797" y="19357"/>
                  </a:cubicBezTo>
                  <a:cubicBezTo>
                    <a:pt x="22806" y="21343"/>
                    <a:pt x="20918" y="22053"/>
                    <a:pt x="18966" y="22053"/>
                  </a:cubicBezTo>
                  <a:cubicBezTo>
                    <a:pt x="16187" y="22053"/>
                    <a:pt x="13280" y="20611"/>
                    <a:pt x="12656" y="19357"/>
                  </a:cubicBezTo>
                  <a:cubicBezTo>
                    <a:pt x="11639" y="22010"/>
                    <a:pt x="10205" y="24797"/>
                    <a:pt x="8461" y="25167"/>
                  </a:cubicBezTo>
                  <a:cubicBezTo>
                    <a:pt x="7763" y="25315"/>
                    <a:pt x="6785" y="25416"/>
                    <a:pt x="5733" y="25416"/>
                  </a:cubicBezTo>
                  <a:cubicBezTo>
                    <a:pt x="4443" y="25416"/>
                    <a:pt x="3040" y="25265"/>
                    <a:pt x="1899" y="24864"/>
                  </a:cubicBezTo>
                  <a:lnTo>
                    <a:pt x="0" y="25672"/>
                  </a:lnTo>
                  <a:cubicBezTo>
                    <a:pt x="1426" y="26876"/>
                    <a:pt x="3229" y="27262"/>
                    <a:pt x="5116" y="27262"/>
                  </a:cubicBezTo>
                  <a:cubicBezTo>
                    <a:pt x="6659" y="27262"/>
                    <a:pt x="8259" y="27004"/>
                    <a:pt x="9754" y="26722"/>
                  </a:cubicBezTo>
                  <a:lnTo>
                    <a:pt x="9754" y="26722"/>
                  </a:lnTo>
                  <a:cubicBezTo>
                    <a:pt x="9269" y="27819"/>
                    <a:pt x="8381" y="28735"/>
                    <a:pt x="7303" y="29267"/>
                  </a:cubicBezTo>
                  <a:cubicBezTo>
                    <a:pt x="8036" y="29457"/>
                    <a:pt x="8793" y="29550"/>
                    <a:pt x="9551" y="29550"/>
                  </a:cubicBezTo>
                  <a:cubicBezTo>
                    <a:pt x="11210" y="29550"/>
                    <a:pt x="12873" y="29103"/>
                    <a:pt x="14291" y="28243"/>
                  </a:cubicBezTo>
                  <a:cubicBezTo>
                    <a:pt x="15033" y="27798"/>
                    <a:pt x="15851" y="27227"/>
                    <a:pt x="16661" y="27227"/>
                  </a:cubicBezTo>
                  <a:cubicBezTo>
                    <a:pt x="16866" y="27227"/>
                    <a:pt x="17071" y="27264"/>
                    <a:pt x="17273" y="27348"/>
                  </a:cubicBezTo>
                  <a:cubicBezTo>
                    <a:pt x="18317" y="27779"/>
                    <a:pt x="18486" y="29166"/>
                    <a:pt x="18492" y="30296"/>
                  </a:cubicBezTo>
                  <a:cubicBezTo>
                    <a:pt x="18506" y="32296"/>
                    <a:pt x="18525" y="34302"/>
                    <a:pt x="18539" y="36309"/>
                  </a:cubicBezTo>
                  <a:cubicBezTo>
                    <a:pt x="18546" y="37028"/>
                    <a:pt x="18612" y="37870"/>
                    <a:pt x="19226" y="38254"/>
                  </a:cubicBezTo>
                  <a:cubicBezTo>
                    <a:pt x="19412" y="38371"/>
                    <a:pt x="19612" y="38422"/>
                    <a:pt x="19816" y="38422"/>
                  </a:cubicBezTo>
                  <a:cubicBezTo>
                    <a:pt x="20434" y="38422"/>
                    <a:pt x="21087" y="37951"/>
                    <a:pt x="21461" y="37399"/>
                  </a:cubicBezTo>
                  <a:cubicBezTo>
                    <a:pt x="23057" y="35049"/>
                    <a:pt x="21992" y="31885"/>
                    <a:pt x="22189" y="29044"/>
                  </a:cubicBezTo>
                  <a:cubicBezTo>
                    <a:pt x="22478" y="24763"/>
                    <a:pt x="25729" y="21242"/>
                    <a:pt x="29277" y="18825"/>
                  </a:cubicBezTo>
                  <a:cubicBezTo>
                    <a:pt x="32832" y="16415"/>
                    <a:pt x="36870" y="14706"/>
                    <a:pt x="40136" y="11919"/>
                  </a:cubicBezTo>
                  <a:cubicBezTo>
                    <a:pt x="42297" y="10075"/>
                    <a:pt x="44181" y="7718"/>
                    <a:pt x="46874" y="6809"/>
                  </a:cubicBezTo>
                  <a:cubicBezTo>
                    <a:pt x="47127" y="6721"/>
                    <a:pt x="47385" y="6649"/>
                    <a:pt x="47648" y="6593"/>
                  </a:cubicBezTo>
                  <a:lnTo>
                    <a:pt x="47581" y="6290"/>
                  </a:lnTo>
                  <a:cubicBezTo>
                    <a:pt x="47971" y="4910"/>
                    <a:pt x="48442" y="2561"/>
                    <a:pt x="48711" y="1128"/>
                  </a:cubicBezTo>
                  <a:cubicBezTo>
                    <a:pt x="47526" y="368"/>
                    <a:pt x="46125" y="1"/>
                    <a:pt x="4471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" name="Google Shape;389;p42"/>
            <p:cNvSpPr/>
            <p:nvPr/>
          </p:nvSpPr>
          <p:spPr>
            <a:xfrm>
              <a:off x="3249025" y="240375"/>
              <a:ext cx="410825" cy="498825"/>
            </a:xfrm>
            <a:custGeom>
              <a:avLst/>
              <a:gdLst/>
              <a:ahLst/>
              <a:cxnLst/>
              <a:rect l="l" t="t" r="r" b="b"/>
              <a:pathLst>
                <a:path w="16433" h="19953" extrusionOk="0">
                  <a:moveTo>
                    <a:pt x="8457" y="0"/>
                  </a:moveTo>
                  <a:cubicBezTo>
                    <a:pt x="8230" y="0"/>
                    <a:pt x="8002" y="16"/>
                    <a:pt x="7776" y="47"/>
                  </a:cubicBezTo>
                  <a:cubicBezTo>
                    <a:pt x="3649" y="639"/>
                    <a:pt x="1003" y="4295"/>
                    <a:pt x="0" y="7566"/>
                  </a:cubicBezTo>
                  <a:cubicBezTo>
                    <a:pt x="93" y="7557"/>
                    <a:pt x="186" y="7552"/>
                    <a:pt x="279" y="7552"/>
                  </a:cubicBezTo>
                  <a:cubicBezTo>
                    <a:pt x="1743" y="7552"/>
                    <a:pt x="3092" y="8725"/>
                    <a:pt x="3656" y="10111"/>
                  </a:cubicBezTo>
                  <a:cubicBezTo>
                    <a:pt x="4289" y="11646"/>
                    <a:pt x="4187" y="13370"/>
                    <a:pt x="4047" y="15019"/>
                  </a:cubicBezTo>
                  <a:cubicBezTo>
                    <a:pt x="3898" y="16674"/>
                    <a:pt x="3737" y="18377"/>
                    <a:pt x="4255" y="19953"/>
                  </a:cubicBezTo>
                  <a:lnTo>
                    <a:pt x="4261" y="19953"/>
                  </a:lnTo>
                  <a:cubicBezTo>
                    <a:pt x="4411" y="19098"/>
                    <a:pt x="4901" y="18479"/>
                    <a:pt x="6032" y="18027"/>
                  </a:cubicBezTo>
                  <a:lnTo>
                    <a:pt x="6039" y="18021"/>
                  </a:lnTo>
                  <a:cubicBezTo>
                    <a:pt x="6598" y="17798"/>
                    <a:pt x="7318" y="17610"/>
                    <a:pt x="8227" y="17448"/>
                  </a:cubicBezTo>
                  <a:lnTo>
                    <a:pt x="8200" y="17287"/>
                  </a:lnTo>
                  <a:cubicBezTo>
                    <a:pt x="8590" y="15160"/>
                    <a:pt x="10051" y="13261"/>
                    <a:pt x="12003" y="12332"/>
                  </a:cubicBezTo>
                  <a:cubicBezTo>
                    <a:pt x="13309" y="11713"/>
                    <a:pt x="14904" y="11437"/>
                    <a:pt x="15719" y="10245"/>
                  </a:cubicBezTo>
                  <a:cubicBezTo>
                    <a:pt x="16433" y="9208"/>
                    <a:pt x="16264" y="7721"/>
                    <a:pt x="15497" y="6725"/>
                  </a:cubicBezTo>
                  <a:cubicBezTo>
                    <a:pt x="14730" y="5728"/>
                    <a:pt x="13470" y="5189"/>
                    <a:pt x="12211" y="5089"/>
                  </a:cubicBezTo>
                  <a:cubicBezTo>
                    <a:pt x="12038" y="5075"/>
                    <a:pt x="11864" y="5068"/>
                    <a:pt x="11691" y="5068"/>
                  </a:cubicBezTo>
                  <a:cubicBezTo>
                    <a:pt x="10614" y="5068"/>
                    <a:pt x="9542" y="5327"/>
                    <a:pt x="8515" y="5681"/>
                  </a:cubicBezTo>
                  <a:cubicBezTo>
                    <a:pt x="7761" y="5930"/>
                    <a:pt x="7021" y="6233"/>
                    <a:pt x="6233" y="6321"/>
                  </a:cubicBezTo>
                  <a:cubicBezTo>
                    <a:pt x="6111" y="6334"/>
                    <a:pt x="5988" y="6340"/>
                    <a:pt x="5865" y="6340"/>
                  </a:cubicBezTo>
                  <a:cubicBezTo>
                    <a:pt x="5187" y="6340"/>
                    <a:pt x="4500" y="6145"/>
                    <a:pt x="4039" y="5660"/>
                  </a:cubicBezTo>
                  <a:cubicBezTo>
                    <a:pt x="6711" y="4449"/>
                    <a:pt x="9566" y="3635"/>
                    <a:pt x="12474" y="3238"/>
                  </a:cubicBezTo>
                  <a:cubicBezTo>
                    <a:pt x="11771" y="2839"/>
                    <a:pt x="10963" y="2633"/>
                    <a:pt x="10155" y="2633"/>
                  </a:cubicBezTo>
                  <a:cubicBezTo>
                    <a:pt x="9640" y="2633"/>
                    <a:pt x="9124" y="2717"/>
                    <a:pt x="8637" y="2888"/>
                  </a:cubicBezTo>
                  <a:cubicBezTo>
                    <a:pt x="8657" y="2389"/>
                    <a:pt x="9168" y="2066"/>
                    <a:pt x="9647" y="1918"/>
                  </a:cubicBezTo>
                  <a:cubicBezTo>
                    <a:pt x="10124" y="1770"/>
                    <a:pt x="10663" y="1675"/>
                    <a:pt x="10979" y="1291"/>
                  </a:cubicBezTo>
                  <a:cubicBezTo>
                    <a:pt x="11127" y="1110"/>
                    <a:pt x="11161" y="841"/>
                    <a:pt x="11108" y="619"/>
                  </a:cubicBezTo>
                  <a:cubicBezTo>
                    <a:pt x="10240" y="232"/>
                    <a:pt x="9346" y="0"/>
                    <a:pt x="84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3123625" y="1183350"/>
              <a:ext cx="283275" cy="272075"/>
            </a:xfrm>
            <a:custGeom>
              <a:avLst/>
              <a:gdLst/>
              <a:ahLst/>
              <a:cxnLst/>
              <a:rect l="l" t="t" r="r" b="b"/>
              <a:pathLst>
                <a:path w="11331" h="10883" extrusionOk="0">
                  <a:moveTo>
                    <a:pt x="5200" y="0"/>
                  </a:moveTo>
                  <a:cubicBezTo>
                    <a:pt x="3650" y="0"/>
                    <a:pt x="2272" y="1155"/>
                    <a:pt x="1462" y="2497"/>
                  </a:cubicBezTo>
                  <a:cubicBezTo>
                    <a:pt x="997" y="3257"/>
                    <a:pt x="667" y="4092"/>
                    <a:pt x="351" y="4927"/>
                  </a:cubicBezTo>
                  <a:cubicBezTo>
                    <a:pt x="236" y="5237"/>
                    <a:pt x="123" y="5546"/>
                    <a:pt x="1" y="5856"/>
                  </a:cubicBezTo>
                  <a:cubicBezTo>
                    <a:pt x="425" y="7269"/>
                    <a:pt x="654" y="8743"/>
                    <a:pt x="552" y="10306"/>
                  </a:cubicBezTo>
                  <a:cubicBezTo>
                    <a:pt x="1130" y="10455"/>
                    <a:pt x="2934" y="10883"/>
                    <a:pt x="4851" y="10883"/>
                  </a:cubicBezTo>
                  <a:cubicBezTo>
                    <a:pt x="6805" y="10883"/>
                    <a:pt x="8878" y="10439"/>
                    <a:pt x="9890" y="8804"/>
                  </a:cubicBezTo>
                  <a:cubicBezTo>
                    <a:pt x="11176" y="6724"/>
                    <a:pt x="11331" y="3977"/>
                    <a:pt x="11223" y="1345"/>
                  </a:cubicBezTo>
                  <a:lnTo>
                    <a:pt x="11223" y="1345"/>
                  </a:lnTo>
                  <a:cubicBezTo>
                    <a:pt x="11014" y="1439"/>
                    <a:pt x="10785" y="1500"/>
                    <a:pt x="10543" y="1534"/>
                  </a:cubicBezTo>
                  <a:cubicBezTo>
                    <a:pt x="10416" y="1552"/>
                    <a:pt x="10291" y="1560"/>
                    <a:pt x="10166" y="1560"/>
                  </a:cubicBezTo>
                  <a:cubicBezTo>
                    <a:pt x="8526" y="1560"/>
                    <a:pt x="7063" y="106"/>
                    <a:pt x="5379" y="5"/>
                  </a:cubicBezTo>
                  <a:cubicBezTo>
                    <a:pt x="5319" y="2"/>
                    <a:pt x="5259" y="0"/>
                    <a:pt x="520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2852025" y="396900"/>
              <a:ext cx="552175" cy="909650"/>
            </a:xfrm>
            <a:custGeom>
              <a:avLst/>
              <a:gdLst/>
              <a:ahLst/>
              <a:cxnLst/>
              <a:rect l="l" t="t" r="r" b="b"/>
              <a:pathLst>
                <a:path w="22087" h="36386" extrusionOk="0">
                  <a:moveTo>
                    <a:pt x="6325" y="0"/>
                  </a:moveTo>
                  <a:cubicBezTo>
                    <a:pt x="4519" y="0"/>
                    <a:pt x="2709" y="566"/>
                    <a:pt x="1246" y="1628"/>
                  </a:cubicBezTo>
                  <a:cubicBezTo>
                    <a:pt x="438" y="3143"/>
                    <a:pt x="1" y="5404"/>
                    <a:pt x="47" y="8744"/>
                  </a:cubicBezTo>
                  <a:cubicBezTo>
                    <a:pt x="245" y="8728"/>
                    <a:pt x="443" y="8720"/>
                    <a:pt x="641" y="8720"/>
                  </a:cubicBezTo>
                  <a:cubicBezTo>
                    <a:pt x="3209" y="8720"/>
                    <a:pt x="5773" y="10040"/>
                    <a:pt x="7216" y="12184"/>
                  </a:cubicBezTo>
                  <a:cubicBezTo>
                    <a:pt x="8737" y="14426"/>
                    <a:pt x="9000" y="17266"/>
                    <a:pt x="9215" y="19972"/>
                  </a:cubicBezTo>
                  <a:cubicBezTo>
                    <a:pt x="9429" y="22732"/>
                    <a:pt x="9647" y="25493"/>
                    <a:pt x="9868" y="28252"/>
                  </a:cubicBezTo>
                  <a:cubicBezTo>
                    <a:pt x="10084" y="30999"/>
                    <a:pt x="10313" y="33793"/>
                    <a:pt x="11215" y="36385"/>
                  </a:cubicBezTo>
                  <a:cubicBezTo>
                    <a:pt x="11531" y="35550"/>
                    <a:pt x="11861" y="34715"/>
                    <a:pt x="12326" y="33955"/>
                  </a:cubicBezTo>
                  <a:cubicBezTo>
                    <a:pt x="13136" y="32613"/>
                    <a:pt x="14515" y="31458"/>
                    <a:pt x="16064" y="31458"/>
                  </a:cubicBezTo>
                  <a:cubicBezTo>
                    <a:pt x="16124" y="31458"/>
                    <a:pt x="16183" y="31460"/>
                    <a:pt x="16243" y="31463"/>
                  </a:cubicBezTo>
                  <a:cubicBezTo>
                    <a:pt x="17927" y="31564"/>
                    <a:pt x="19389" y="33018"/>
                    <a:pt x="21030" y="33018"/>
                  </a:cubicBezTo>
                  <a:cubicBezTo>
                    <a:pt x="21155" y="33018"/>
                    <a:pt x="21280" y="33010"/>
                    <a:pt x="21407" y="32992"/>
                  </a:cubicBezTo>
                  <a:cubicBezTo>
                    <a:pt x="21649" y="32958"/>
                    <a:pt x="21878" y="32897"/>
                    <a:pt x="22087" y="32803"/>
                  </a:cubicBezTo>
                  <a:cubicBezTo>
                    <a:pt x="22006" y="30892"/>
                    <a:pt x="21798" y="29040"/>
                    <a:pt x="21785" y="27552"/>
                  </a:cubicBezTo>
                  <a:cubicBezTo>
                    <a:pt x="21770" y="26475"/>
                    <a:pt x="21495" y="24826"/>
                    <a:pt x="21117" y="23009"/>
                  </a:cubicBezTo>
                  <a:cubicBezTo>
                    <a:pt x="18848" y="21291"/>
                    <a:pt x="17556" y="18545"/>
                    <a:pt x="16950" y="15764"/>
                  </a:cubicBezTo>
                  <a:cubicBezTo>
                    <a:pt x="16338" y="12971"/>
                    <a:pt x="16338" y="10083"/>
                    <a:pt x="16143" y="7222"/>
                  </a:cubicBezTo>
                  <a:cubicBezTo>
                    <a:pt x="16076" y="6165"/>
                    <a:pt x="15974" y="5094"/>
                    <a:pt x="15598" y="4099"/>
                  </a:cubicBezTo>
                  <a:cubicBezTo>
                    <a:pt x="15221" y="3109"/>
                    <a:pt x="14540" y="2186"/>
                    <a:pt x="13571" y="1749"/>
                  </a:cubicBezTo>
                  <a:cubicBezTo>
                    <a:pt x="13090" y="1530"/>
                    <a:pt x="12595" y="1442"/>
                    <a:pt x="12090" y="1442"/>
                  </a:cubicBezTo>
                  <a:cubicBezTo>
                    <a:pt x="10069" y="1442"/>
                    <a:pt x="7889" y="2846"/>
                    <a:pt x="5844" y="2846"/>
                  </a:cubicBezTo>
                  <a:cubicBezTo>
                    <a:pt x="5387" y="2846"/>
                    <a:pt x="4936" y="2776"/>
                    <a:pt x="4496" y="2604"/>
                  </a:cubicBezTo>
                  <a:cubicBezTo>
                    <a:pt x="5312" y="1285"/>
                    <a:pt x="6921" y="726"/>
                    <a:pt x="8408" y="261"/>
                  </a:cubicBezTo>
                  <a:cubicBezTo>
                    <a:pt x="7728" y="86"/>
                    <a:pt x="7027" y="0"/>
                    <a:pt x="632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2" name="Google Shape;392;p42"/>
            <p:cNvSpPr/>
            <p:nvPr/>
          </p:nvSpPr>
          <p:spPr>
            <a:xfrm>
              <a:off x="2883150" y="364775"/>
              <a:ext cx="496825" cy="607350"/>
            </a:xfrm>
            <a:custGeom>
              <a:avLst/>
              <a:gdLst/>
              <a:ahLst/>
              <a:cxnLst/>
              <a:rect l="l" t="t" r="r" b="b"/>
              <a:pathLst>
                <a:path w="19873" h="24294" extrusionOk="0">
                  <a:moveTo>
                    <a:pt x="6000" y="1"/>
                  </a:moveTo>
                  <a:cubicBezTo>
                    <a:pt x="3400" y="1"/>
                    <a:pt x="1255" y="558"/>
                    <a:pt x="1" y="2912"/>
                  </a:cubicBezTo>
                  <a:cubicBezTo>
                    <a:pt x="1464" y="1851"/>
                    <a:pt x="3273" y="1285"/>
                    <a:pt x="5079" y="1285"/>
                  </a:cubicBezTo>
                  <a:cubicBezTo>
                    <a:pt x="5781" y="1285"/>
                    <a:pt x="6483" y="1371"/>
                    <a:pt x="7163" y="1546"/>
                  </a:cubicBezTo>
                  <a:cubicBezTo>
                    <a:pt x="5675" y="2010"/>
                    <a:pt x="4067" y="2569"/>
                    <a:pt x="3252" y="3889"/>
                  </a:cubicBezTo>
                  <a:cubicBezTo>
                    <a:pt x="3692" y="4060"/>
                    <a:pt x="4142" y="4131"/>
                    <a:pt x="4599" y="4131"/>
                  </a:cubicBezTo>
                  <a:cubicBezTo>
                    <a:pt x="6644" y="4131"/>
                    <a:pt x="8824" y="2727"/>
                    <a:pt x="10845" y="2727"/>
                  </a:cubicBezTo>
                  <a:cubicBezTo>
                    <a:pt x="11350" y="2727"/>
                    <a:pt x="11845" y="2815"/>
                    <a:pt x="12326" y="3034"/>
                  </a:cubicBezTo>
                  <a:cubicBezTo>
                    <a:pt x="13295" y="3471"/>
                    <a:pt x="13976" y="4394"/>
                    <a:pt x="14353" y="5384"/>
                  </a:cubicBezTo>
                  <a:cubicBezTo>
                    <a:pt x="14729" y="6379"/>
                    <a:pt x="14831" y="7450"/>
                    <a:pt x="14898" y="8507"/>
                  </a:cubicBezTo>
                  <a:cubicBezTo>
                    <a:pt x="15093" y="11368"/>
                    <a:pt x="15093" y="14256"/>
                    <a:pt x="15706" y="17049"/>
                  </a:cubicBezTo>
                  <a:cubicBezTo>
                    <a:pt x="16311" y="19830"/>
                    <a:pt x="17604" y="22576"/>
                    <a:pt x="19872" y="24294"/>
                  </a:cubicBezTo>
                  <a:cubicBezTo>
                    <a:pt x="19388" y="21964"/>
                    <a:pt x="18728" y="19352"/>
                    <a:pt x="18243" y="17319"/>
                  </a:cubicBezTo>
                  <a:cubicBezTo>
                    <a:pt x="17874" y="15744"/>
                    <a:pt x="17604" y="14525"/>
                    <a:pt x="17604" y="14041"/>
                  </a:cubicBezTo>
                  <a:cubicBezTo>
                    <a:pt x="17604" y="12937"/>
                    <a:pt x="16985" y="6932"/>
                    <a:pt x="14460" y="3216"/>
                  </a:cubicBezTo>
                  <a:cubicBezTo>
                    <a:pt x="13363" y="1600"/>
                    <a:pt x="11902" y="415"/>
                    <a:pt x="9977" y="246"/>
                  </a:cubicBezTo>
                  <a:cubicBezTo>
                    <a:pt x="8579" y="127"/>
                    <a:pt x="7238" y="1"/>
                    <a:pt x="6000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3244650" y="429150"/>
              <a:ext cx="113300" cy="368600"/>
            </a:xfrm>
            <a:custGeom>
              <a:avLst/>
              <a:gdLst/>
              <a:ahLst/>
              <a:cxnLst/>
              <a:rect l="l" t="t" r="r" b="b"/>
              <a:pathLst>
                <a:path w="4532" h="14744" extrusionOk="0">
                  <a:moveTo>
                    <a:pt x="455" y="0"/>
                  </a:moveTo>
                  <a:cubicBezTo>
                    <a:pt x="362" y="0"/>
                    <a:pt x="269" y="5"/>
                    <a:pt x="176" y="14"/>
                  </a:cubicBezTo>
                  <a:cubicBezTo>
                    <a:pt x="109" y="224"/>
                    <a:pt x="48" y="432"/>
                    <a:pt x="1" y="641"/>
                  </a:cubicBezTo>
                  <a:cubicBezTo>
                    <a:pt x="2525" y="4357"/>
                    <a:pt x="3144" y="10362"/>
                    <a:pt x="3144" y="11466"/>
                  </a:cubicBezTo>
                  <a:cubicBezTo>
                    <a:pt x="3144" y="11950"/>
                    <a:pt x="3414" y="13169"/>
                    <a:pt x="3784" y="14744"/>
                  </a:cubicBezTo>
                  <a:lnTo>
                    <a:pt x="4531" y="14563"/>
                  </a:lnTo>
                  <a:cubicBezTo>
                    <a:pt x="4511" y="14455"/>
                    <a:pt x="4491" y="14353"/>
                    <a:pt x="4477" y="14253"/>
                  </a:cubicBezTo>
                  <a:cubicBezTo>
                    <a:pt x="4383" y="13532"/>
                    <a:pt x="4343" y="12920"/>
                    <a:pt x="4437" y="12401"/>
                  </a:cubicBezTo>
                  <a:lnTo>
                    <a:pt x="4431" y="12401"/>
                  </a:lnTo>
                  <a:cubicBezTo>
                    <a:pt x="3912" y="10826"/>
                    <a:pt x="4073" y="9123"/>
                    <a:pt x="4222" y="7467"/>
                  </a:cubicBezTo>
                  <a:cubicBezTo>
                    <a:pt x="4363" y="5817"/>
                    <a:pt x="4464" y="4094"/>
                    <a:pt x="3831" y="2559"/>
                  </a:cubicBezTo>
                  <a:cubicBezTo>
                    <a:pt x="3267" y="1173"/>
                    <a:pt x="1918" y="0"/>
                    <a:pt x="455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2826750" y="1329700"/>
              <a:ext cx="313225" cy="293125"/>
            </a:xfrm>
            <a:custGeom>
              <a:avLst/>
              <a:gdLst/>
              <a:ahLst/>
              <a:cxnLst/>
              <a:rect l="l" t="t" r="r" b="b"/>
              <a:pathLst>
                <a:path w="12529" h="11725" extrusionOk="0">
                  <a:moveTo>
                    <a:pt x="11877" y="1"/>
                  </a:moveTo>
                  <a:cubicBezTo>
                    <a:pt x="11735" y="378"/>
                    <a:pt x="11587" y="755"/>
                    <a:pt x="11419" y="1119"/>
                  </a:cubicBezTo>
                  <a:cubicBezTo>
                    <a:pt x="10746" y="2593"/>
                    <a:pt x="9669" y="4034"/>
                    <a:pt x="8106" y="4492"/>
                  </a:cubicBezTo>
                  <a:cubicBezTo>
                    <a:pt x="7668" y="4621"/>
                    <a:pt x="7220" y="4665"/>
                    <a:pt x="6766" y="4665"/>
                  </a:cubicBezTo>
                  <a:cubicBezTo>
                    <a:pt x="5847" y="4665"/>
                    <a:pt x="4906" y="4485"/>
                    <a:pt x="3987" y="4471"/>
                  </a:cubicBezTo>
                  <a:cubicBezTo>
                    <a:pt x="3549" y="4471"/>
                    <a:pt x="3112" y="4505"/>
                    <a:pt x="2687" y="4613"/>
                  </a:cubicBezTo>
                  <a:cubicBezTo>
                    <a:pt x="2149" y="4747"/>
                    <a:pt x="1665" y="4997"/>
                    <a:pt x="1213" y="5300"/>
                  </a:cubicBezTo>
                  <a:cubicBezTo>
                    <a:pt x="1207" y="5396"/>
                    <a:pt x="1188" y="5491"/>
                    <a:pt x="1160" y="5582"/>
                  </a:cubicBezTo>
                  <a:cubicBezTo>
                    <a:pt x="876" y="6511"/>
                    <a:pt x="486" y="7750"/>
                    <a:pt x="1" y="9029"/>
                  </a:cubicBezTo>
                  <a:cubicBezTo>
                    <a:pt x="626" y="10283"/>
                    <a:pt x="3533" y="11725"/>
                    <a:pt x="6312" y="11725"/>
                  </a:cubicBezTo>
                  <a:cubicBezTo>
                    <a:pt x="8263" y="11725"/>
                    <a:pt x="10151" y="11014"/>
                    <a:pt x="11142" y="9029"/>
                  </a:cubicBezTo>
                  <a:cubicBezTo>
                    <a:pt x="11943" y="7427"/>
                    <a:pt x="12334" y="5905"/>
                    <a:pt x="12427" y="4452"/>
                  </a:cubicBezTo>
                  <a:cubicBezTo>
                    <a:pt x="12529" y="2889"/>
                    <a:pt x="12300" y="1415"/>
                    <a:pt x="1187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2853175" y="614850"/>
              <a:ext cx="279225" cy="714875"/>
            </a:xfrm>
            <a:custGeom>
              <a:avLst/>
              <a:gdLst/>
              <a:ahLst/>
              <a:cxnLst/>
              <a:rect l="l" t="t" r="r" b="b"/>
              <a:pathLst>
                <a:path w="11169" h="28595" extrusionOk="0">
                  <a:moveTo>
                    <a:pt x="594" y="1"/>
                  </a:moveTo>
                  <a:cubicBezTo>
                    <a:pt x="396" y="1"/>
                    <a:pt x="198" y="9"/>
                    <a:pt x="0" y="25"/>
                  </a:cubicBezTo>
                  <a:cubicBezTo>
                    <a:pt x="0" y="227"/>
                    <a:pt x="8" y="429"/>
                    <a:pt x="15" y="639"/>
                  </a:cubicBezTo>
                  <a:cubicBezTo>
                    <a:pt x="854" y="981"/>
                    <a:pt x="1616" y="1489"/>
                    <a:pt x="2256" y="2132"/>
                  </a:cubicBezTo>
                  <a:cubicBezTo>
                    <a:pt x="3057" y="2940"/>
                    <a:pt x="3750" y="4200"/>
                    <a:pt x="4363" y="5727"/>
                  </a:cubicBezTo>
                  <a:cubicBezTo>
                    <a:pt x="5985" y="9807"/>
                    <a:pt x="7035" y="15805"/>
                    <a:pt x="7984" y="20186"/>
                  </a:cubicBezTo>
                  <a:cubicBezTo>
                    <a:pt x="8448" y="22313"/>
                    <a:pt x="8887" y="24065"/>
                    <a:pt x="9364" y="25020"/>
                  </a:cubicBezTo>
                  <a:cubicBezTo>
                    <a:pt x="9930" y="26165"/>
                    <a:pt x="10448" y="27356"/>
                    <a:pt x="10819" y="28595"/>
                  </a:cubicBezTo>
                  <a:cubicBezTo>
                    <a:pt x="10940" y="28285"/>
                    <a:pt x="11054" y="27976"/>
                    <a:pt x="11169" y="27666"/>
                  </a:cubicBezTo>
                  <a:cubicBezTo>
                    <a:pt x="10266" y="25074"/>
                    <a:pt x="10037" y="22281"/>
                    <a:pt x="9822" y="19534"/>
                  </a:cubicBezTo>
                  <a:cubicBezTo>
                    <a:pt x="9602" y="16773"/>
                    <a:pt x="9385" y="14014"/>
                    <a:pt x="9169" y="11254"/>
                  </a:cubicBezTo>
                  <a:cubicBezTo>
                    <a:pt x="8953" y="8548"/>
                    <a:pt x="8691" y="5706"/>
                    <a:pt x="7169" y="3465"/>
                  </a:cubicBezTo>
                  <a:cubicBezTo>
                    <a:pt x="5727" y="1322"/>
                    <a:pt x="3163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2549750" y="616475"/>
              <a:ext cx="573925" cy="829850"/>
            </a:xfrm>
            <a:custGeom>
              <a:avLst/>
              <a:gdLst/>
              <a:ahLst/>
              <a:cxnLst/>
              <a:rect l="l" t="t" r="r" b="b"/>
              <a:pathLst>
                <a:path w="22957" h="33194" extrusionOk="0">
                  <a:moveTo>
                    <a:pt x="9115" y="0"/>
                  </a:moveTo>
                  <a:cubicBezTo>
                    <a:pt x="5941" y="0"/>
                    <a:pt x="2786" y="1634"/>
                    <a:pt x="1623" y="3341"/>
                  </a:cubicBezTo>
                  <a:cubicBezTo>
                    <a:pt x="1" y="5709"/>
                    <a:pt x="68" y="12205"/>
                    <a:pt x="115" y="13835"/>
                  </a:cubicBezTo>
                  <a:cubicBezTo>
                    <a:pt x="3750" y="14077"/>
                    <a:pt x="7217" y="16252"/>
                    <a:pt x="8987" y="19435"/>
                  </a:cubicBezTo>
                  <a:cubicBezTo>
                    <a:pt x="9876" y="21045"/>
                    <a:pt x="10347" y="22842"/>
                    <a:pt x="10792" y="24626"/>
                  </a:cubicBezTo>
                  <a:cubicBezTo>
                    <a:pt x="11237" y="26410"/>
                    <a:pt x="11667" y="28215"/>
                    <a:pt x="12495" y="29850"/>
                  </a:cubicBezTo>
                  <a:cubicBezTo>
                    <a:pt x="13108" y="31075"/>
                    <a:pt x="13969" y="32207"/>
                    <a:pt x="15067" y="33000"/>
                  </a:cubicBezTo>
                  <a:cubicBezTo>
                    <a:pt x="15986" y="33014"/>
                    <a:pt x="16927" y="33194"/>
                    <a:pt x="17846" y="33194"/>
                  </a:cubicBezTo>
                  <a:cubicBezTo>
                    <a:pt x="18300" y="33194"/>
                    <a:pt x="18748" y="33150"/>
                    <a:pt x="19186" y="33021"/>
                  </a:cubicBezTo>
                  <a:cubicBezTo>
                    <a:pt x="20749" y="32563"/>
                    <a:pt x="21826" y="31123"/>
                    <a:pt x="22499" y="29648"/>
                  </a:cubicBezTo>
                  <a:cubicBezTo>
                    <a:pt x="22667" y="29284"/>
                    <a:pt x="22815" y="28907"/>
                    <a:pt x="22957" y="28530"/>
                  </a:cubicBezTo>
                  <a:cubicBezTo>
                    <a:pt x="22586" y="27291"/>
                    <a:pt x="22068" y="26101"/>
                    <a:pt x="21502" y="24956"/>
                  </a:cubicBezTo>
                  <a:cubicBezTo>
                    <a:pt x="21025" y="24000"/>
                    <a:pt x="20588" y="22250"/>
                    <a:pt x="20123" y="20122"/>
                  </a:cubicBezTo>
                  <a:lnTo>
                    <a:pt x="19914" y="20169"/>
                  </a:lnTo>
                  <a:cubicBezTo>
                    <a:pt x="19389" y="18250"/>
                    <a:pt x="18857" y="16332"/>
                    <a:pt x="18332" y="14421"/>
                  </a:cubicBezTo>
                  <a:cubicBezTo>
                    <a:pt x="18049" y="13376"/>
                    <a:pt x="17665" y="12219"/>
                    <a:pt x="16703" y="11741"/>
                  </a:cubicBezTo>
                  <a:cubicBezTo>
                    <a:pt x="16393" y="11587"/>
                    <a:pt x="16072" y="11523"/>
                    <a:pt x="15746" y="11523"/>
                  </a:cubicBezTo>
                  <a:cubicBezTo>
                    <a:pt x="14744" y="11523"/>
                    <a:pt x="13685" y="12120"/>
                    <a:pt x="12711" y="12536"/>
                  </a:cubicBezTo>
                  <a:cubicBezTo>
                    <a:pt x="11643" y="12983"/>
                    <a:pt x="10487" y="13202"/>
                    <a:pt x="9330" y="13202"/>
                  </a:cubicBezTo>
                  <a:cubicBezTo>
                    <a:pt x="7424" y="13202"/>
                    <a:pt x="5515" y="12609"/>
                    <a:pt x="3986" y="11465"/>
                  </a:cubicBezTo>
                  <a:cubicBezTo>
                    <a:pt x="3562" y="11149"/>
                    <a:pt x="3152" y="10516"/>
                    <a:pt x="3542" y="10152"/>
                  </a:cubicBezTo>
                  <a:cubicBezTo>
                    <a:pt x="3711" y="9997"/>
                    <a:pt x="3966" y="9984"/>
                    <a:pt x="4202" y="9978"/>
                  </a:cubicBezTo>
                  <a:cubicBezTo>
                    <a:pt x="5831" y="9957"/>
                    <a:pt x="7453" y="9937"/>
                    <a:pt x="9082" y="9910"/>
                  </a:cubicBezTo>
                  <a:cubicBezTo>
                    <a:pt x="7332" y="9149"/>
                    <a:pt x="6079" y="7359"/>
                    <a:pt x="5958" y="5460"/>
                  </a:cubicBezTo>
                  <a:lnTo>
                    <a:pt x="5958" y="5460"/>
                  </a:lnTo>
                  <a:cubicBezTo>
                    <a:pt x="7681" y="6854"/>
                    <a:pt x="9795" y="7756"/>
                    <a:pt x="11997" y="8025"/>
                  </a:cubicBezTo>
                  <a:cubicBezTo>
                    <a:pt x="12327" y="8066"/>
                    <a:pt x="12664" y="8091"/>
                    <a:pt x="13000" y="8091"/>
                  </a:cubicBezTo>
                  <a:cubicBezTo>
                    <a:pt x="13823" y="8091"/>
                    <a:pt x="14639" y="7940"/>
                    <a:pt x="15322" y="7500"/>
                  </a:cubicBezTo>
                  <a:cubicBezTo>
                    <a:pt x="15948" y="7096"/>
                    <a:pt x="16413" y="6389"/>
                    <a:pt x="16500" y="5662"/>
                  </a:cubicBezTo>
                  <a:cubicBezTo>
                    <a:pt x="15887" y="4135"/>
                    <a:pt x="15194" y="2875"/>
                    <a:pt x="14393" y="2067"/>
                  </a:cubicBezTo>
                  <a:cubicBezTo>
                    <a:pt x="13753" y="1424"/>
                    <a:pt x="12991" y="916"/>
                    <a:pt x="12152" y="574"/>
                  </a:cubicBezTo>
                  <a:cubicBezTo>
                    <a:pt x="11183" y="173"/>
                    <a:pt x="10148" y="0"/>
                    <a:pt x="91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2628500" y="752975"/>
              <a:ext cx="424300" cy="367750"/>
            </a:xfrm>
            <a:custGeom>
              <a:avLst/>
              <a:gdLst/>
              <a:ahLst/>
              <a:cxnLst/>
              <a:rect l="l" t="t" r="r" b="b"/>
              <a:pathLst>
                <a:path w="16972" h="14710" extrusionOk="0">
                  <a:moveTo>
                    <a:pt x="2808" y="0"/>
                  </a:moveTo>
                  <a:lnTo>
                    <a:pt x="2808" y="0"/>
                  </a:lnTo>
                  <a:cubicBezTo>
                    <a:pt x="2929" y="1899"/>
                    <a:pt x="4181" y="3689"/>
                    <a:pt x="5931" y="4450"/>
                  </a:cubicBezTo>
                  <a:cubicBezTo>
                    <a:pt x="4302" y="4476"/>
                    <a:pt x="2680" y="4497"/>
                    <a:pt x="1051" y="4518"/>
                  </a:cubicBezTo>
                  <a:cubicBezTo>
                    <a:pt x="815" y="4524"/>
                    <a:pt x="560" y="4537"/>
                    <a:pt x="391" y="4692"/>
                  </a:cubicBezTo>
                  <a:cubicBezTo>
                    <a:pt x="1" y="5056"/>
                    <a:pt x="412" y="5689"/>
                    <a:pt x="836" y="6005"/>
                  </a:cubicBezTo>
                  <a:cubicBezTo>
                    <a:pt x="2364" y="7149"/>
                    <a:pt x="4273" y="7742"/>
                    <a:pt x="6179" y="7742"/>
                  </a:cubicBezTo>
                  <a:cubicBezTo>
                    <a:pt x="7336" y="7742"/>
                    <a:pt x="8492" y="7523"/>
                    <a:pt x="9560" y="7076"/>
                  </a:cubicBezTo>
                  <a:cubicBezTo>
                    <a:pt x="10535" y="6660"/>
                    <a:pt x="11593" y="6063"/>
                    <a:pt x="12595" y="6063"/>
                  </a:cubicBezTo>
                  <a:cubicBezTo>
                    <a:pt x="12922" y="6063"/>
                    <a:pt x="13243" y="6127"/>
                    <a:pt x="13553" y="6281"/>
                  </a:cubicBezTo>
                  <a:cubicBezTo>
                    <a:pt x="14514" y="6759"/>
                    <a:pt x="14898" y="7917"/>
                    <a:pt x="15182" y="8961"/>
                  </a:cubicBezTo>
                  <a:cubicBezTo>
                    <a:pt x="15706" y="10872"/>
                    <a:pt x="16238" y="12791"/>
                    <a:pt x="16764" y="14709"/>
                  </a:cubicBezTo>
                  <a:lnTo>
                    <a:pt x="16972" y="14662"/>
                  </a:lnTo>
                  <a:cubicBezTo>
                    <a:pt x="16022" y="10280"/>
                    <a:pt x="14972" y="4282"/>
                    <a:pt x="13350" y="202"/>
                  </a:cubicBezTo>
                  <a:cubicBezTo>
                    <a:pt x="13263" y="929"/>
                    <a:pt x="12798" y="1636"/>
                    <a:pt x="12172" y="2040"/>
                  </a:cubicBezTo>
                  <a:cubicBezTo>
                    <a:pt x="11489" y="2480"/>
                    <a:pt x="10673" y="2631"/>
                    <a:pt x="9850" y="2631"/>
                  </a:cubicBezTo>
                  <a:cubicBezTo>
                    <a:pt x="9514" y="2631"/>
                    <a:pt x="9177" y="2606"/>
                    <a:pt x="8847" y="2565"/>
                  </a:cubicBezTo>
                  <a:cubicBezTo>
                    <a:pt x="6645" y="2296"/>
                    <a:pt x="4531" y="1394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2187700" y="1736000"/>
              <a:ext cx="795925" cy="1130300"/>
            </a:xfrm>
            <a:custGeom>
              <a:avLst/>
              <a:gdLst/>
              <a:ahLst/>
              <a:cxnLst/>
              <a:rect l="l" t="t" r="r" b="b"/>
              <a:pathLst>
                <a:path w="31837" h="45212" extrusionOk="0">
                  <a:moveTo>
                    <a:pt x="1" y="1"/>
                  </a:moveTo>
                  <a:lnTo>
                    <a:pt x="1" y="1"/>
                  </a:lnTo>
                  <a:cubicBezTo>
                    <a:pt x="365" y="1568"/>
                    <a:pt x="681" y="3420"/>
                    <a:pt x="883" y="5668"/>
                  </a:cubicBezTo>
                  <a:cubicBezTo>
                    <a:pt x="1852" y="16440"/>
                    <a:pt x="9358" y="24665"/>
                    <a:pt x="14919" y="33021"/>
                  </a:cubicBezTo>
                  <a:cubicBezTo>
                    <a:pt x="17611" y="37053"/>
                    <a:pt x="20802" y="40715"/>
                    <a:pt x="23825" y="45212"/>
                  </a:cubicBezTo>
                  <a:lnTo>
                    <a:pt x="24000" y="45091"/>
                  </a:lnTo>
                  <a:cubicBezTo>
                    <a:pt x="23496" y="44376"/>
                    <a:pt x="23375" y="43313"/>
                    <a:pt x="23496" y="42397"/>
                  </a:cubicBezTo>
                  <a:cubicBezTo>
                    <a:pt x="23671" y="41072"/>
                    <a:pt x="24136" y="39678"/>
                    <a:pt x="23637" y="38432"/>
                  </a:cubicBezTo>
                  <a:cubicBezTo>
                    <a:pt x="23287" y="37564"/>
                    <a:pt x="22479" y="36811"/>
                    <a:pt x="22574" y="35874"/>
                  </a:cubicBezTo>
                  <a:cubicBezTo>
                    <a:pt x="22689" y="34709"/>
                    <a:pt x="24061" y="34192"/>
                    <a:pt x="25186" y="33861"/>
                  </a:cubicBezTo>
                  <a:cubicBezTo>
                    <a:pt x="27024" y="33329"/>
                    <a:pt x="28807" y="32624"/>
                    <a:pt x="30511" y="31755"/>
                  </a:cubicBezTo>
                  <a:cubicBezTo>
                    <a:pt x="31110" y="31451"/>
                    <a:pt x="31777" y="31014"/>
                    <a:pt x="31810" y="30340"/>
                  </a:cubicBezTo>
                  <a:cubicBezTo>
                    <a:pt x="31837" y="29795"/>
                    <a:pt x="31399" y="29311"/>
                    <a:pt x="30888" y="29102"/>
                  </a:cubicBezTo>
                  <a:cubicBezTo>
                    <a:pt x="30383" y="28887"/>
                    <a:pt x="29818" y="28887"/>
                    <a:pt x="29265" y="28873"/>
                  </a:cubicBezTo>
                  <a:cubicBezTo>
                    <a:pt x="24713" y="28752"/>
                    <a:pt x="20082" y="27250"/>
                    <a:pt x="16811" y="24087"/>
                  </a:cubicBezTo>
                  <a:cubicBezTo>
                    <a:pt x="13539" y="20930"/>
                    <a:pt x="11856" y="15982"/>
                    <a:pt x="13195" y="11633"/>
                  </a:cubicBezTo>
                  <a:cubicBezTo>
                    <a:pt x="13390" y="11006"/>
                    <a:pt x="13640" y="10334"/>
                    <a:pt x="13417" y="9721"/>
                  </a:cubicBezTo>
                  <a:cubicBezTo>
                    <a:pt x="13087" y="8826"/>
                    <a:pt x="11990" y="8556"/>
                    <a:pt x="11061" y="8348"/>
                  </a:cubicBezTo>
                  <a:cubicBezTo>
                    <a:pt x="6423" y="7271"/>
                    <a:pt x="2404" y="4094"/>
                    <a:pt x="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2552600" y="962350"/>
              <a:ext cx="373825" cy="499850"/>
            </a:xfrm>
            <a:custGeom>
              <a:avLst/>
              <a:gdLst/>
              <a:ahLst/>
              <a:cxnLst/>
              <a:rect l="l" t="t" r="r" b="b"/>
              <a:pathLst>
                <a:path w="14953" h="19994" extrusionOk="0">
                  <a:moveTo>
                    <a:pt x="0" y="0"/>
                  </a:moveTo>
                  <a:cubicBezTo>
                    <a:pt x="8" y="242"/>
                    <a:pt x="14" y="378"/>
                    <a:pt x="14" y="378"/>
                  </a:cubicBezTo>
                  <a:cubicBezTo>
                    <a:pt x="714" y="579"/>
                    <a:pt x="1374" y="1017"/>
                    <a:pt x="2054" y="1758"/>
                  </a:cubicBezTo>
                  <a:cubicBezTo>
                    <a:pt x="4996" y="4968"/>
                    <a:pt x="12515" y="16682"/>
                    <a:pt x="12178" y="19994"/>
                  </a:cubicBezTo>
                  <a:cubicBezTo>
                    <a:pt x="12630" y="19691"/>
                    <a:pt x="13115" y="19441"/>
                    <a:pt x="13653" y="19307"/>
                  </a:cubicBezTo>
                  <a:cubicBezTo>
                    <a:pt x="14078" y="19199"/>
                    <a:pt x="14515" y="19165"/>
                    <a:pt x="14952" y="19165"/>
                  </a:cubicBezTo>
                  <a:cubicBezTo>
                    <a:pt x="13855" y="18372"/>
                    <a:pt x="12994" y="17240"/>
                    <a:pt x="12381" y="16015"/>
                  </a:cubicBezTo>
                  <a:cubicBezTo>
                    <a:pt x="11552" y="14380"/>
                    <a:pt x="11122" y="12575"/>
                    <a:pt x="10678" y="10791"/>
                  </a:cubicBezTo>
                  <a:cubicBezTo>
                    <a:pt x="10233" y="9008"/>
                    <a:pt x="9762" y="7210"/>
                    <a:pt x="8873" y="5601"/>
                  </a:cubicBezTo>
                  <a:cubicBezTo>
                    <a:pt x="7103" y="2418"/>
                    <a:pt x="3635" y="24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2354700" y="1207200"/>
              <a:ext cx="502375" cy="499700"/>
            </a:xfrm>
            <a:custGeom>
              <a:avLst/>
              <a:gdLst/>
              <a:ahLst/>
              <a:cxnLst/>
              <a:rect l="l" t="t" r="r" b="b"/>
              <a:pathLst>
                <a:path w="20095" h="19988" extrusionOk="0">
                  <a:moveTo>
                    <a:pt x="545" y="1"/>
                  </a:moveTo>
                  <a:lnTo>
                    <a:pt x="545" y="1"/>
                  </a:lnTo>
                  <a:cubicBezTo>
                    <a:pt x="0" y="2391"/>
                    <a:pt x="357" y="4383"/>
                    <a:pt x="1111" y="6039"/>
                  </a:cubicBezTo>
                  <a:cubicBezTo>
                    <a:pt x="2613" y="9352"/>
                    <a:pt x="5702" y="11324"/>
                    <a:pt x="6335" y="12474"/>
                  </a:cubicBezTo>
                  <a:cubicBezTo>
                    <a:pt x="6819" y="13350"/>
                    <a:pt x="6671" y="14427"/>
                    <a:pt x="6416" y="15282"/>
                  </a:cubicBezTo>
                  <a:lnTo>
                    <a:pt x="6409" y="15282"/>
                  </a:lnTo>
                  <a:cubicBezTo>
                    <a:pt x="6160" y="16124"/>
                    <a:pt x="5789" y="16743"/>
                    <a:pt x="5789" y="16743"/>
                  </a:cubicBezTo>
                  <a:cubicBezTo>
                    <a:pt x="5756" y="18116"/>
                    <a:pt x="6752" y="18958"/>
                    <a:pt x="8126" y="19435"/>
                  </a:cubicBezTo>
                  <a:cubicBezTo>
                    <a:pt x="9268" y="19836"/>
                    <a:pt x="10672" y="19987"/>
                    <a:pt x="11962" y="19987"/>
                  </a:cubicBezTo>
                  <a:cubicBezTo>
                    <a:pt x="13014" y="19987"/>
                    <a:pt x="13991" y="19887"/>
                    <a:pt x="14688" y="19738"/>
                  </a:cubicBezTo>
                  <a:cubicBezTo>
                    <a:pt x="16432" y="19368"/>
                    <a:pt x="17866" y="16581"/>
                    <a:pt x="18883" y="13929"/>
                  </a:cubicBezTo>
                  <a:cubicBezTo>
                    <a:pt x="19368" y="12650"/>
                    <a:pt x="19758" y="11411"/>
                    <a:pt x="20041" y="10482"/>
                  </a:cubicBezTo>
                  <a:cubicBezTo>
                    <a:pt x="20070" y="10390"/>
                    <a:pt x="20088" y="10295"/>
                    <a:pt x="20094" y="10199"/>
                  </a:cubicBezTo>
                  <a:lnTo>
                    <a:pt x="20094" y="10199"/>
                  </a:lnTo>
                  <a:cubicBezTo>
                    <a:pt x="18849" y="11028"/>
                    <a:pt x="17812" y="12293"/>
                    <a:pt x="16459" y="12986"/>
                  </a:cubicBezTo>
                  <a:cubicBezTo>
                    <a:pt x="15662" y="13396"/>
                    <a:pt x="14788" y="13579"/>
                    <a:pt x="13902" y="13579"/>
                  </a:cubicBezTo>
                  <a:cubicBezTo>
                    <a:pt x="12313" y="13579"/>
                    <a:pt x="10683" y="12988"/>
                    <a:pt x="9377" y="12050"/>
                  </a:cubicBezTo>
                  <a:cubicBezTo>
                    <a:pt x="7345" y="10589"/>
                    <a:pt x="5945" y="8415"/>
                    <a:pt x="4699" y="6241"/>
                  </a:cubicBezTo>
                  <a:cubicBezTo>
                    <a:pt x="3447" y="4067"/>
                    <a:pt x="2282" y="1812"/>
                    <a:pt x="5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2193975" y="1328725"/>
              <a:ext cx="331225" cy="260550"/>
            </a:xfrm>
            <a:custGeom>
              <a:avLst/>
              <a:gdLst/>
              <a:ahLst/>
              <a:cxnLst/>
              <a:rect l="l" t="t" r="r" b="b"/>
              <a:pathLst>
                <a:path w="13249" h="10422" extrusionOk="0">
                  <a:moveTo>
                    <a:pt x="707" y="1"/>
                  </a:moveTo>
                  <a:lnTo>
                    <a:pt x="707" y="1"/>
                  </a:lnTo>
                  <a:cubicBezTo>
                    <a:pt x="1575" y="2310"/>
                    <a:pt x="3380" y="4249"/>
                    <a:pt x="5615" y="5286"/>
                  </a:cubicBezTo>
                  <a:cubicBezTo>
                    <a:pt x="4020" y="5863"/>
                    <a:pt x="2430" y="6442"/>
                    <a:pt x="835" y="7021"/>
                  </a:cubicBezTo>
                  <a:cubicBezTo>
                    <a:pt x="457" y="7157"/>
                    <a:pt x="1" y="7405"/>
                    <a:pt x="20" y="7810"/>
                  </a:cubicBezTo>
                  <a:cubicBezTo>
                    <a:pt x="54" y="8240"/>
                    <a:pt x="572" y="8408"/>
                    <a:pt x="996" y="8476"/>
                  </a:cubicBezTo>
                  <a:cubicBezTo>
                    <a:pt x="4845" y="9095"/>
                    <a:pt x="8692" y="9715"/>
                    <a:pt x="12535" y="10334"/>
                  </a:cubicBezTo>
                  <a:lnTo>
                    <a:pt x="12838" y="10421"/>
                  </a:lnTo>
                  <a:lnTo>
                    <a:pt x="12845" y="10421"/>
                  </a:lnTo>
                  <a:cubicBezTo>
                    <a:pt x="13100" y="9566"/>
                    <a:pt x="13248" y="8489"/>
                    <a:pt x="12764" y="7613"/>
                  </a:cubicBezTo>
                  <a:cubicBezTo>
                    <a:pt x="12131" y="6463"/>
                    <a:pt x="9042" y="4491"/>
                    <a:pt x="7539" y="1178"/>
                  </a:cubicBezTo>
                  <a:lnTo>
                    <a:pt x="5722" y="2000"/>
                  </a:lnTo>
                  <a:cubicBezTo>
                    <a:pt x="5870" y="2249"/>
                    <a:pt x="6031" y="2491"/>
                    <a:pt x="6199" y="2734"/>
                  </a:cubicBezTo>
                  <a:cubicBezTo>
                    <a:pt x="4369" y="1827"/>
                    <a:pt x="2538" y="915"/>
                    <a:pt x="70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2296300" y="1184650"/>
              <a:ext cx="86200" cy="194075"/>
            </a:xfrm>
            <a:custGeom>
              <a:avLst/>
              <a:gdLst/>
              <a:ahLst/>
              <a:cxnLst/>
              <a:rect l="l" t="t" r="r" b="b"/>
              <a:pathLst>
                <a:path w="3448" h="7763" extrusionOk="0">
                  <a:moveTo>
                    <a:pt x="1231" y="0"/>
                  </a:moveTo>
                  <a:cubicBezTo>
                    <a:pt x="1052" y="0"/>
                    <a:pt x="875" y="41"/>
                    <a:pt x="707" y="135"/>
                  </a:cubicBezTo>
                  <a:cubicBezTo>
                    <a:pt x="115" y="458"/>
                    <a:pt x="1" y="1246"/>
                    <a:pt x="7" y="1919"/>
                  </a:cubicBezTo>
                  <a:cubicBezTo>
                    <a:pt x="30" y="3974"/>
                    <a:pt x="590" y="5989"/>
                    <a:pt x="1630" y="7762"/>
                  </a:cubicBezTo>
                  <a:lnTo>
                    <a:pt x="3447" y="6941"/>
                  </a:lnTo>
                  <a:cubicBezTo>
                    <a:pt x="2693" y="5285"/>
                    <a:pt x="2336" y="3293"/>
                    <a:pt x="2881" y="903"/>
                  </a:cubicBezTo>
                  <a:cubicBezTo>
                    <a:pt x="2438" y="443"/>
                    <a:pt x="1820" y="0"/>
                    <a:pt x="12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3351350" y="668850"/>
              <a:ext cx="470325" cy="248950"/>
            </a:xfrm>
            <a:custGeom>
              <a:avLst/>
              <a:gdLst/>
              <a:ahLst/>
              <a:cxnLst/>
              <a:rect l="l" t="t" r="r" b="b"/>
              <a:pathLst>
                <a:path w="18813" h="9958" extrusionOk="0">
                  <a:moveTo>
                    <a:pt x="14533" y="1"/>
                  </a:moveTo>
                  <a:lnTo>
                    <a:pt x="14533" y="1"/>
                  </a:lnTo>
                  <a:cubicBezTo>
                    <a:pt x="15418" y="911"/>
                    <a:pt x="16121" y="1917"/>
                    <a:pt x="16577" y="3003"/>
                  </a:cubicBezTo>
                  <a:cubicBezTo>
                    <a:pt x="17028" y="4076"/>
                    <a:pt x="17234" y="5258"/>
                    <a:pt x="17033" y="6216"/>
                  </a:cubicBezTo>
                  <a:cubicBezTo>
                    <a:pt x="16919" y="6686"/>
                    <a:pt x="16699" y="7044"/>
                    <a:pt x="16408" y="7259"/>
                  </a:cubicBezTo>
                  <a:cubicBezTo>
                    <a:pt x="16349" y="7329"/>
                    <a:pt x="16252" y="7357"/>
                    <a:pt x="16170" y="7401"/>
                  </a:cubicBezTo>
                  <a:lnTo>
                    <a:pt x="16046" y="7468"/>
                  </a:lnTo>
                  <a:lnTo>
                    <a:pt x="15888" y="7524"/>
                  </a:lnTo>
                  <a:cubicBezTo>
                    <a:pt x="15645" y="7599"/>
                    <a:pt x="15396" y="7655"/>
                    <a:pt x="15144" y="7689"/>
                  </a:cubicBezTo>
                  <a:cubicBezTo>
                    <a:pt x="14473" y="7789"/>
                    <a:pt x="13750" y="7823"/>
                    <a:pt x="13013" y="7823"/>
                  </a:cubicBezTo>
                  <a:cubicBezTo>
                    <a:pt x="12559" y="7823"/>
                    <a:pt x="12100" y="7810"/>
                    <a:pt x="11643" y="7792"/>
                  </a:cubicBezTo>
                  <a:cubicBezTo>
                    <a:pt x="11043" y="7773"/>
                    <a:pt x="10424" y="7734"/>
                    <a:pt x="9833" y="7685"/>
                  </a:cubicBezTo>
                  <a:cubicBezTo>
                    <a:pt x="9255" y="7644"/>
                    <a:pt x="8684" y="7557"/>
                    <a:pt x="8116" y="7447"/>
                  </a:cubicBezTo>
                  <a:cubicBezTo>
                    <a:pt x="6974" y="7217"/>
                    <a:pt x="5867" y="6848"/>
                    <a:pt x="4815" y="6349"/>
                  </a:cubicBezTo>
                  <a:cubicBezTo>
                    <a:pt x="3765" y="5846"/>
                    <a:pt x="2738" y="5210"/>
                    <a:pt x="1850" y="4432"/>
                  </a:cubicBezTo>
                  <a:cubicBezTo>
                    <a:pt x="1397" y="4058"/>
                    <a:pt x="1006" y="3616"/>
                    <a:pt x="687" y="3123"/>
                  </a:cubicBezTo>
                  <a:cubicBezTo>
                    <a:pt x="396" y="2632"/>
                    <a:pt x="160" y="2047"/>
                    <a:pt x="299" y="1422"/>
                  </a:cubicBezTo>
                  <a:lnTo>
                    <a:pt x="299" y="1422"/>
                  </a:lnTo>
                  <a:cubicBezTo>
                    <a:pt x="111" y="1683"/>
                    <a:pt x="33" y="2022"/>
                    <a:pt x="11" y="2355"/>
                  </a:cubicBezTo>
                  <a:cubicBezTo>
                    <a:pt x="0" y="2692"/>
                    <a:pt x="58" y="3026"/>
                    <a:pt x="143" y="3357"/>
                  </a:cubicBezTo>
                  <a:cubicBezTo>
                    <a:pt x="334" y="4009"/>
                    <a:pt x="682" y="4600"/>
                    <a:pt x="1073" y="5137"/>
                  </a:cubicBezTo>
                  <a:cubicBezTo>
                    <a:pt x="1885" y="6191"/>
                    <a:pt x="2871" y="7097"/>
                    <a:pt x="3990" y="7816"/>
                  </a:cubicBezTo>
                  <a:cubicBezTo>
                    <a:pt x="5110" y="8540"/>
                    <a:pt x="6354" y="9081"/>
                    <a:pt x="7650" y="9426"/>
                  </a:cubicBezTo>
                  <a:cubicBezTo>
                    <a:pt x="8299" y="9600"/>
                    <a:pt x="8962" y="9714"/>
                    <a:pt x="9628" y="9794"/>
                  </a:cubicBezTo>
                  <a:cubicBezTo>
                    <a:pt x="10281" y="9864"/>
                    <a:pt x="10908" y="9905"/>
                    <a:pt x="11556" y="9938"/>
                  </a:cubicBezTo>
                  <a:cubicBezTo>
                    <a:pt x="11908" y="9949"/>
                    <a:pt x="12261" y="9957"/>
                    <a:pt x="12615" y="9957"/>
                  </a:cubicBezTo>
                  <a:cubicBezTo>
                    <a:pt x="13562" y="9957"/>
                    <a:pt x="14523" y="9900"/>
                    <a:pt x="15526" y="9691"/>
                  </a:cubicBezTo>
                  <a:cubicBezTo>
                    <a:pt x="15889" y="9614"/>
                    <a:pt x="16243" y="9506"/>
                    <a:pt x="16588" y="9369"/>
                  </a:cubicBezTo>
                  <a:lnTo>
                    <a:pt x="16864" y="9247"/>
                  </a:lnTo>
                  <a:cubicBezTo>
                    <a:pt x="16958" y="9197"/>
                    <a:pt x="17051" y="9136"/>
                    <a:pt x="17143" y="9077"/>
                  </a:cubicBezTo>
                  <a:cubicBezTo>
                    <a:pt x="17327" y="8957"/>
                    <a:pt x="17514" y="8847"/>
                    <a:pt x="17663" y="8678"/>
                  </a:cubicBezTo>
                  <a:cubicBezTo>
                    <a:pt x="18322" y="8069"/>
                    <a:pt x="18636" y="7218"/>
                    <a:pt x="18704" y="6457"/>
                  </a:cubicBezTo>
                  <a:cubicBezTo>
                    <a:pt x="18812" y="4912"/>
                    <a:pt x="18228" y="3597"/>
                    <a:pt x="17497" y="2489"/>
                  </a:cubicBezTo>
                  <a:cubicBezTo>
                    <a:pt x="16709" y="1408"/>
                    <a:pt x="15696" y="521"/>
                    <a:pt x="14533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88089" y="129243"/>
            <a:ext cx="7082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 GIÁ MỤC TIÊU ĐẠT ĐƯỢC</a:t>
            </a:r>
          </a:p>
          <a:p>
            <a:pPr algn="ctr"/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 TIẾT HỌC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6657" y="931522"/>
            <a:ext cx="6699218" cy="366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rabicPeriod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1972,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B52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  <a:p>
            <a:pPr marL="342900" indent="-342900" algn="just">
              <a:lnSpc>
                <a:spcPct val="120000"/>
              </a:lnSpc>
              <a:buAutoNum type="arabicPeriod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’’.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8" b="97778" l="4889" r="90667">
                        <a14:foregroundMark x1="90667" y1="6222" x2="90667" y2="6222"/>
                        <a14:foregroundMark x1="28444" y1="97778" x2="28444" y2="97778"/>
                        <a14:foregroundMark x1="4889" y1="64889" x2="4889" y2="6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8" y="921688"/>
            <a:ext cx="694793" cy="69479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3778" l="3556" r="92889">
                        <a14:foregroundMark x1="88000" y1="6222" x2="88000" y2="6222"/>
                        <a14:foregroundMark x1="93333" y1="4444" x2="93333" y2="4444"/>
                        <a14:foregroundMark x1="31111" y1="94222" x2="31111" y2="94222"/>
                        <a14:foregroundMark x1="3556" y1="68444" x2="3556" y2="6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6" y="3410832"/>
            <a:ext cx="694793" cy="69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5"/>
          <p:cNvSpPr/>
          <p:nvPr/>
        </p:nvSpPr>
        <p:spPr>
          <a:xfrm>
            <a:off x="-40975" y="4367900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3314" y="1284439"/>
            <a:ext cx="74595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</a:t>
            </a:r>
          </a:p>
          <a:p>
            <a:pPr algn="ctr"/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TỐT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0"/>
          <p:cNvSpPr txBox="1">
            <a:spLocks noGrp="1"/>
          </p:cNvSpPr>
          <p:nvPr>
            <p:ph type="title" idx="7"/>
          </p:nvPr>
        </p:nvSpPr>
        <p:spPr>
          <a:xfrm>
            <a:off x="1275600" y="1453925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7" name="Google Shape;347;p40"/>
          <p:cNvSpPr txBox="1">
            <a:spLocks noGrp="1"/>
          </p:cNvSpPr>
          <p:nvPr>
            <p:ph type="title" idx="8"/>
          </p:nvPr>
        </p:nvSpPr>
        <p:spPr>
          <a:xfrm>
            <a:off x="3702225" y="1476775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" name="Google Shape;348;p40"/>
          <p:cNvSpPr txBox="1">
            <a:spLocks noGrp="1"/>
          </p:cNvSpPr>
          <p:nvPr>
            <p:ph type="title" idx="9"/>
          </p:nvPr>
        </p:nvSpPr>
        <p:spPr>
          <a:xfrm>
            <a:off x="6730571" y="1453925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20" y="367615"/>
            <a:ext cx="9065400" cy="572700"/>
          </a:xfrm>
        </p:spPr>
        <p:txBody>
          <a:bodyPr/>
          <a:lstStyle/>
          <a:p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22779" y="2307574"/>
            <a:ext cx="2640503" cy="2186976"/>
          </a:xfrm>
          <a:prstGeom prst="roundRect">
            <a:avLst/>
          </a:prstGeom>
          <a:solidFill>
            <a:schemeClr val="accent3">
              <a:lumMod val="75000"/>
              <a:alpha val="5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ÂM MƯU CỦA ĐẾ QUỐC MỸ TRONG VIỆC SỬ DỤNG B52  ĐÁNH PHÁ HÀ NỘI.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623565" y="2307574"/>
            <a:ext cx="2560382" cy="2186976"/>
          </a:xfrm>
          <a:prstGeom prst="roundRect">
            <a:avLst/>
          </a:prstGeom>
          <a:solidFill>
            <a:schemeClr val="accent3">
              <a:lumMod val="75000"/>
              <a:alpha val="5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DIỄN BIẾN CỦA TRẬN CHIẾN 12 NGÀY ĐÊM TRÊN BẦU TRỜI HÀ NỘI.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344230" y="2317736"/>
            <a:ext cx="2560382" cy="2166651"/>
          </a:xfrm>
          <a:prstGeom prst="roundRect">
            <a:avLst/>
          </a:prstGeom>
          <a:solidFill>
            <a:schemeClr val="accent3">
              <a:lumMod val="75000"/>
              <a:alpha val="5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QUẢ, Ý NGHĨA LỊCH SỬ CỦA CHIẾN THẮNG ĐIỆN BIÊN PHỦ TRÊN KHÔNG.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42"/>
          <p:cNvGrpSpPr/>
          <p:nvPr/>
        </p:nvGrpSpPr>
        <p:grpSpPr>
          <a:xfrm flipH="1">
            <a:off x="7746299" y="2822943"/>
            <a:ext cx="1784099" cy="2320557"/>
            <a:chOff x="2116050" y="240375"/>
            <a:chExt cx="3379200" cy="5236250"/>
          </a:xfrm>
        </p:grpSpPr>
        <p:sp>
          <p:nvSpPr>
            <p:cNvPr id="376" name="Google Shape;376;p42"/>
            <p:cNvSpPr/>
            <p:nvPr/>
          </p:nvSpPr>
          <p:spPr>
            <a:xfrm>
              <a:off x="3956500" y="2699775"/>
              <a:ext cx="1538750" cy="2776850"/>
            </a:xfrm>
            <a:custGeom>
              <a:avLst/>
              <a:gdLst/>
              <a:ahLst/>
              <a:cxnLst/>
              <a:rect l="l" t="t" r="r" b="b"/>
              <a:pathLst>
                <a:path w="61550" h="111074" extrusionOk="0">
                  <a:moveTo>
                    <a:pt x="1735" y="1"/>
                  </a:moveTo>
                  <a:lnTo>
                    <a:pt x="1735" y="1"/>
                  </a:lnTo>
                  <a:cubicBezTo>
                    <a:pt x="0" y="9187"/>
                    <a:pt x="554" y="18572"/>
                    <a:pt x="2357" y="27807"/>
                  </a:cubicBezTo>
                  <a:cubicBezTo>
                    <a:pt x="3544" y="33868"/>
                    <a:pt x="5262" y="39865"/>
                    <a:pt x="7227" y="45691"/>
                  </a:cubicBezTo>
                  <a:cubicBezTo>
                    <a:pt x="12290" y="60718"/>
                    <a:pt x="18964" y="75256"/>
                    <a:pt x="22454" y="90735"/>
                  </a:cubicBezTo>
                  <a:cubicBezTo>
                    <a:pt x="23866" y="97001"/>
                    <a:pt x="24714" y="103729"/>
                    <a:pt x="22410" y="109725"/>
                  </a:cubicBezTo>
                  <a:cubicBezTo>
                    <a:pt x="22233" y="110181"/>
                    <a:pt x="22040" y="110633"/>
                    <a:pt x="21831" y="111073"/>
                  </a:cubicBezTo>
                  <a:lnTo>
                    <a:pt x="61400" y="111073"/>
                  </a:lnTo>
                  <a:lnTo>
                    <a:pt x="61550" y="110960"/>
                  </a:lnTo>
                  <a:cubicBezTo>
                    <a:pt x="49400" y="94746"/>
                    <a:pt x="31274" y="70065"/>
                    <a:pt x="27639" y="62480"/>
                  </a:cubicBezTo>
                  <a:cubicBezTo>
                    <a:pt x="25014" y="56992"/>
                    <a:pt x="18153" y="42674"/>
                    <a:pt x="11909" y="27807"/>
                  </a:cubicBezTo>
                  <a:cubicBezTo>
                    <a:pt x="7791" y="17976"/>
                    <a:pt x="3925" y="7915"/>
                    <a:pt x="173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2116050" y="619950"/>
              <a:ext cx="2458300" cy="4856675"/>
            </a:xfrm>
            <a:custGeom>
              <a:avLst/>
              <a:gdLst/>
              <a:ahLst/>
              <a:cxnLst/>
              <a:rect l="l" t="t" r="r" b="b"/>
              <a:pathLst>
                <a:path w="98332" h="194267" extrusionOk="0">
                  <a:moveTo>
                    <a:pt x="79060" y="1"/>
                  </a:moveTo>
                  <a:cubicBezTo>
                    <a:pt x="78714" y="1"/>
                    <a:pt x="78352" y="17"/>
                    <a:pt x="77972" y="50"/>
                  </a:cubicBezTo>
                  <a:cubicBezTo>
                    <a:pt x="75594" y="248"/>
                    <a:pt x="72480" y="962"/>
                    <a:pt x="67943" y="1284"/>
                  </a:cubicBezTo>
                  <a:cubicBezTo>
                    <a:pt x="67196" y="1338"/>
                    <a:pt x="66417" y="1381"/>
                    <a:pt x="65596" y="1414"/>
                  </a:cubicBezTo>
                  <a:cubicBezTo>
                    <a:pt x="65731" y="1504"/>
                    <a:pt x="65859" y="1596"/>
                    <a:pt x="65984" y="1698"/>
                  </a:cubicBezTo>
                  <a:cubicBezTo>
                    <a:pt x="66238" y="1891"/>
                    <a:pt x="66477" y="2104"/>
                    <a:pt x="66702" y="2332"/>
                  </a:cubicBezTo>
                  <a:cubicBezTo>
                    <a:pt x="66814" y="2439"/>
                    <a:pt x="66922" y="2551"/>
                    <a:pt x="67029" y="2670"/>
                  </a:cubicBezTo>
                  <a:cubicBezTo>
                    <a:pt x="67191" y="2846"/>
                    <a:pt x="67341" y="3035"/>
                    <a:pt x="67486" y="3223"/>
                  </a:cubicBezTo>
                  <a:cubicBezTo>
                    <a:pt x="67567" y="3324"/>
                    <a:pt x="67636" y="3426"/>
                    <a:pt x="67706" y="3534"/>
                  </a:cubicBezTo>
                  <a:cubicBezTo>
                    <a:pt x="67844" y="3727"/>
                    <a:pt x="67971" y="3928"/>
                    <a:pt x="68088" y="4135"/>
                  </a:cubicBezTo>
                  <a:cubicBezTo>
                    <a:pt x="68372" y="4645"/>
                    <a:pt x="68593" y="5166"/>
                    <a:pt x="68743" y="5681"/>
                  </a:cubicBezTo>
                  <a:cubicBezTo>
                    <a:pt x="68796" y="5863"/>
                    <a:pt x="68836" y="6042"/>
                    <a:pt x="68871" y="6221"/>
                  </a:cubicBezTo>
                  <a:cubicBezTo>
                    <a:pt x="69053" y="7162"/>
                    <a:pt x="68980" y="8049"/>
                    <a:pt x="68619" y="8731"/>
                  </a:cubicBezTo>
                  <a:cubicBezTo>
                    <a:pt x="68499" y="8950"/>
                    <a:pt x="68346" y="9152"/>
                    <a:pt x="68169" y="9327"/>
                  </a:cubicBezTo>
                  <a:cubicBezTo>
                    <a:pt x="68124" y="9373"/>
                    <a:pt x="68076" y="9413"/>
                    <a:pt x="68024" y="9451"/>
                  </a:cubicBezTo>
                  <a:cubicBezTo>
                    <a:pt x="67925" y="9535"/>
                    <a:pt x="67820" y="9609"/>
                    <a:pt x="67706" y="9671"/>
                  </a:cubicBezTo>
                  <a:cubicBezTo>
                    <a:pt x="67650" y="9705"/>
                    <a:pt x="67590" y="9734"/>
                    <a:pt x="67530" y="9761"/>
                  </a:cubicBezTo>
                  <a:lnTo>
                    <a:pt x="67524" y="9761"/>
                  </a:lnTo>
                  <a:cubicBezTo>
                    <a:pt x="67430" y="9807"/>
                    <a:pt x="67333" y="9847"/>
                    <a:pt x="67234" y="9880"/>
                  </a:cubicBezTo>
                  <a:cubicBezTo>
                    <a:pt x="67127" y="9920"/>
                    <a:pt x="67018" y="9954"/>
                    <a:pt x="66907" y="9982"/>
                  </a:cubicBezTo>
                  <a:cubicBezTo>
                    <a:pt x="66789" y="10020"/>
                    <a:pt x="66665" y="10046"/>
                    <a:pt x="66542" y="10073"/>
                  </a:cubicBezTo>
                  <a:cubicBezTo>
                    <a:pt x="66424" y="10095"/>
                    <a:pt x="66305" y="10121"/>
                    <a:pt x="66182" y="10137"/>
                  </a:cubicBezTo>
                  <a:lnTo>
                    <a:pt x="66177" y="10137"/>
                  </a:lnTo>
                  <a:cubicBezTo>
                    <a:pt x="66167" y="10137"/>
                    <a:pt x="66150" y="10143"/>
                    <a:pt x="66139" y="10143"/>
                  </a:cubicBezTo>
                  <a:cubicBezTo>
                    <a:pt x="66042" y="10158"/>
                    <a:pt x="65941" y="10170"/>
                    <a:pt x="65833" y="10185"/>
                  </a:cubicBezTo>
                  <a:cubicBezTo>
                    <a:pt x="65763" y="10197"/>
                    <a:pt x="65693" y="10208"/>
                    <a:pt x="65624" y="10213"/>
                  </a:cubicBezTo>
                  <a:cubicBezTo>
                    <a:pt x="65431" y="10235"/>
                    <a:pt x="65232" y="10251"/>
                    <a:pt x="65033" y="10262"/>
                  </a:cubicBezTo>
                  <a:cubicBezTo>
                    <a:pt x="64636" y="10288"/>
                    <a:pt x="64223" y="10299"/>
                    <a:pt x="63804" y="10299"/>
                  </a:cubicBezTo>
                  <a:cubicBezTo>
                    <a:pt x="60861" y="10299"/>
                    <a:pt x="57602" y="9762"/>
                    <a:pt x="57602" y="9762"/>
                  </a:cubicBezTo>
                  <a:cubicBezTo>
                    <a:pt x="54987" y="8415"/>
                    <a:pt x="53419" y="7196"/>
                    <a:pt x="52497" y="6171"/>
                  </a:cubicBezTo>
                  <a:cubicBezTo>
                    <a:pt x="52432" y="6106"/>
                    <a:pt x="52378" y="6041"/>
                    <a:pt x="52319" y="5971"/>
                  </a:cubicBezTo>
                  <a:cubicBezTo>
                    <a:pt x="52207" y="5837"/>
                    <a:pt x="52105" y="5708"/>
                    <a:pt x="52013" y="5580"/>
                  </a:cubicBezTo>
                  <a:cubicBezTo>
                    <a:pt x="51970" y="5521"/>
                    <a:pt x="51928" y="5462"/>
                    <a:pt x="51884" y="5398"/>
                  </a:cubicBezTo>
                  <a:cubicBezTo>
                    <a:pt x="51804" y="5273"/>
                    <a:pt x="51728" y="5156"/>
                    <a:pt x="51664" y="5038"/>
                  </a:cubicBezTo>
                  <a:cubicBezTo>
                    <a:pt x="51632" y="4983"/>
                    <a:pt x="51605" y="4930"/>
                    <a:pt x="51578" y="4877"/>
                  </a:cubicBezTo>
                  <a:cubicBezTo>
                    <a:pt x="51451" y="4626"/>
                    <a:pt x="51354" y="4361"/>
                    <a:pt x="51289" y="4087"/>
                  </a:cubicBezTo>
                  <a:cubicBezTo>
                    <a:pt x="51269" y="4018"/>
                    <a:pt x="51256" y="3949"/>
                    <a:pt x="51251" y="3878"/>
                  </a:cubicBezTo>
                  <a:cubicBezTo>
                    <a:pt x="51176" y="3384"/>
                    <a:pt x="51267" y="3057"/>
                    <a:pt x="51321" y="2912"/>
                  </a:cubicBezTo>
                  <a:cubicBezTo>
                    <a:pt x="51328" y="2889"/>
                    <a:pt x="51337" y="2868"/>
                    <a:pt x="51348" y="2847"/>
                  </a:cubicBezTo>
                  <a:lnTo>
                    <a:pt x="51348" y="2842"/>
                  </a:lnTo>
                  <a:cubicBezTo>
                    <a:pt x="51337" y="2847"/>
                    <a:pt x="51331" y="2847"/>
                    <a:pt x="51321" y="2853"/>
                  </a:cubicBezTo>
                  <a:cubicBezTo>
                    <a:pt x="51192" y="2906"/>
                    <a:pt x="51069" y="2960"/>
                    <a:pt x="50955" y="3019"/>
                  </a:cubicBezTo>
                  <a:lnTo>
                    <a:pt x="50779" y="3116"/>
                  </a:lnTo>
                  <a:cubicBezTo>
                    <a:pt x="50622" y="3205"/>
                    <a:pt x="50472" y="3308"/>
                    <a:pt x="50333" y="3422"/>
                  </a:cubicBezTo>
                  <a:cubicBezTo>
                    <a:pt x="50305" y="3448"/>
                    <a:pt x="50279" y="3469"/>
                    <a:pt x="50252" y="3496"/>
                  </a:cubicBezTo>
                  <a:cubicBezTo>
                    <a:pt x="50216" y="3528"/>
                    <a:pt x="50181" y="3562"/>
                    <a:pt x="50151" y="3599"/>
                  </a:cubicBezTo>
                  <a:cubicBezTo>
                    <a:pt x="50097" y="3650"/>
                    <a:pt x="50049" y="3706"/>
                    <a:pt x="50006" y="3766"/>
                  </a:cubicBezTo>
                  <a:cubicBezTo>
                    <a:pt x="49930" y="3863"/>
                    <a:pt x="49864" y="3967"/>
                    <a:pt x="49807" y="4076"/>
                  </a:cubicBezTo>
                  <a:cubicBezTo>
                    <a:pt x="49774" y="4136"/>
                    <a:pt x="49747" y="4199"/>
                    <a:pt x="49727" y="4265"/>
                  </a:cubicBezTo>
                  <a:cubicBezTo>
                    <a:pt x="49707" y="4293"/>
                    <a:pt x="49694" y="4326"/>
                    <a:pt x="49688" y="4361"/>
                  </a:cubicBezTo>
                  <a:cubicBezTo>
                    <a:pt x="49664" y="4424"/>
                    <a:pt x="49645" y="4488"/>
                    <a:pt x="49629" y="4554"/>
                  </a:cubicBezTo>
                  <a:cubicBezTo>
                    <a:pt x="49624" y="4554"/>
                    <a:pt x="49624" y="4559"/>
                    <a:pt x="49624" y="4565"/>
                  </a:cubicBezTo>
                  <a:cubicBezTo>
                    <a:pt x="49609" y="4630"/>
                    <a:pt x="49592" y="4700"/>
                    <a:pt x="49581" y="4770"/>
                  </a:cubicBezTo>
                  <a:cubicBezTo>
                    <a:pt x="49484" y="5285"/>
                    <a:pt x="49527" y="5903"/>
                    <a:pt x="49619" y="6622"/>
                  </a:cubicBezTo>
                  <a:cubicBezTo>
                    <a:pt x="49635" y="6724"/>
                    <a:pt x="49657" y="6821"/>
                    <a:pt x="49672" y="6928"/>
                  </a:cubicBezTo>
                  <a:cubicBezTo>
                    <a:pt x="50006" y="8453"/>
                    <a:pt x="51348" y="10858"/>
                    <a:pt x="53614" y="13032"/>
                  </a:cubicBezTo>
                  <a:cubicBezTo>
                    <a:pt x="55422" y="14771"/>
                    <a:pt x="57817" y="16361"/>
                    <a:pt x="60749" y="17247"/>
                  </a:cubicBezTo>
                  <a:cubicBezTo>
                    <a:pt x="61978" y="17617"/>
                    <a:pt x="63299" y="17859"/>
                    <a:pt x="64711" y="17940"/>
                  </a:cubicBezTo>
                  <a:cubicBezTo>
                    <a:pt x="64882" y="17951"/>
                    <a:pt x="65060" y="17962"/>
                    <a:pt x="65237" y="17967"/>
                  </a:cubicBezTo>
                  <a:cubicBezTo>
                    <a:pt x="65328" y="17967"/>
                    <a:pt x="65414" y="17972"/>
                    <a:pt x="65505" y="17972"/>
                  </a:cubicBezTo>
                  <a:cubicBezTo>
                    <a:pt x="65585" y="17973"/>
                    <a:pt x="65665" y="17973"/>
                    <a:pt x="65746" y="17973"/>
                  </a:cubicBezTo>
                  <a:cubicBezTo>
                    <a:pt x="66887" y="17973"/>
                    <a:pt x="68085" y="17864"/>
                    <a:pt x="69339" y="17623"/>
                  </a:cubicBezTo>
                  <a:cubicBezTo>
                    <a:pt x="69516" y="17586"/>
                    <a:pt x="69693" y="17547"/>
                    <a:pt x="69876" y="17510"/>
                  </a:cubicBezTo>
                  <a:cubicBezTo>
                    <a:pt x="70634" y="17349"/>
                    <a:pt x="71383" y="17146"/>
                    <a:pt x="72120" y="16904"/>
                  </a:cubicBezTo>
                  <a:cubicBezTo>
                    <a:pt x="72893" y="16657"/>
                    <a:pt x="73677" y="16356"/>
                    <a:pt x="74483" y="16001"/>
                  </a:cubicBezTo>
                  <a:lnTo>
                    <a:pt x="74461" y="15959"/>
                  </a:lnTo>
                  <a:cubicBezTo>
                    <a:pt x="76168" y="14971"/>
                    <a:pt x="77881" y="13978"/>
                    <a:pt x="79599" y="12995"/>
                  </a:cubicBezTo>
                  <a:cubicBezTo>
                    <a:pt x="79631" y="12973"/>
                    <a:pt x="79665" y="12956"/>
                    <a:pt x="79701" y="12942"/>
                  </a:cubicBezTo>
                  <a:cubicBezTo>
                    <a:pt x="79765" y="12904"/>
                    <a:pt x="79841" y="12867"/>
                    <a:pt x="79910" y="12834"/>
                  </a:cubicBezTo>
                  <a:cubicBezTo>
                    <a:pt x="79982" y="12803"/>
                    <a:pt x="80055" y="12776"/>
                    <a:pt x="80131" y="12753"/>
                  </a:cubicBezTo>
                  <a:cubicBezTo>
                    <a:pt x="80242" y="12717"/>
                    <a:pt x="80356" y="12696"/>
                    <a:pt x="80464" y="12696"/>
                  </a:cubicBezTo>
                  <a:cubicBezTo>
                    <a:pt x="80549" y="12696"/>
                    <a:pt x="80630" y="12709"/>
                    <a:pt x="80705" y="12737"/>
                  </a:cubicBezTo>
                  <a:cubicBezTo>
                    <a:pt x="80707" y="12739"/>
                    <a:pt x="80708" y="12739"/>
                    <a:pt x="80709" y="12739"/>
                  </a:cubicBezTo>
                  <a:cubicBezTo>
                    <a:pt x="80711" y="12739"/>
                    <a:pt x="80711" y="12737"/>
                    <a:pt x="80711" y="12737"/>
                  </a:cubicBezTo>
                  <a:cubicBezTo>
                    <a:pt x="80788" y="12766"/>
                    <a:pt x="80858" y="12812"/>
                    <a:pt x="80915" y="12872"/>
                  </a:cubicBezTo>
                  <a:lnTo>
                    <a:pt x="80915" y="12878"/>
                  </a:lnTo>
                  <a:cubicBezTo>
                    <a:pt x="80943" y="12905"/>
                    <a:pt x="80968" y="12935"/>
                    <a:pt x="80990" y="12968"/>
                  </a:cubicBezTo>
                  <a:cubicBezTo>
                    <a:pt x="81010" y="13000"/>
                    <a:pt x="81028" y="13031"/>
                    <a:pt x="81043" y="13065"/>
                  </a:cubicBezTo>
                  <a:cubicBezTo>
                    <a:pt x="81188" y="13436"/>
                    <a:pt x="80915" y="13930"/>
                    <a:pt x="80636" y="14262"/>
                  </a:cubicBezTo>
                  <a:cubicBezTo>
                    <a:pt x="80072" y="14928"/>
                    <a:pt x="79460" y="15551"/>
                    <a:pt x="78816" y="16141"/>
                  </a:cubicBezTo>
                  <a:cubicBezTo>
                    <a:pt x="78386" y="16539"/>
                    <a:pt x="77946" y="16919"/>
                    <a:pt x="77500" y="17290"/>
                  </a:cubicBezTo>
                  <a:cubicBezTo>
                    <a:pt x="77275" y="17478"/>
                    <a:pt x="77049" y="17661"/>
                    <a:pt x="76818" y="17843"/>
                  </a:cubicBezTo>
                  <a:cubicBezTo>
                    <a:pt x="76368" y="18208"/>
                    <a:pt x="75906" y="18568"/>
                    <a:pt x="75450" y="18928"/>
                  </a:cubicBezTo>
                  <a:lnTo>
                    <a:pt x="84717" y="16361"/>
                  </a:lnTo>
                  <a:cubicBezTo>
                    <a:pt x="84815" y="16334"/>
                    <a:pt x="84911" y="16321"/>
                    <a:pt x="85003" y="16321"/>
                  </a:cubicBezTo>
                  <a:cubicBezTo>
                    <a:pt x="85781" y="16321"/>
                    <a:pt x="86335" y="17220"/>
                    <a:pt x="85859" y="17935"/>
                  </a:cubicBezTo>
                  <a:cubicBezTo>
                    <a:pt x="85588" y="18340"/>
                    <a:pt x="85277" y="18717"/>
                    <a:pt x="84932" y="19062"/>
                  </a:cubicBezTo>
                  <a:cubicBezTo>
                    <a:pt x="84357" y="19642"/>
                    <a:pt x="83685" y="20141"/>
                    <a:pt x="82977" y="20538"/>
                  </a:cubicBezTo>
                  <a:cubicBezTo>
                    <a:pt x="82407" y="20861"/>
                    <a:pt x="81817" y="21129"/>
                    <a:pt x="81210" y="21365"/>
                  </a:cubicBezTo>
                  <a:cubicBezTo>
                    <a:pt x="79873" y="21880"/>
                    <a:pt x="78461" y="22209"/>
                    <a:pt x="77066" y="22536"/>
                  </a:cubicBezTo>
                  <a:cubicBezTo>
                    <a:pt x="77302" y="22533"/>
                    <a:pt x="77538" y="22532"/>
                    <a:pt x="77774" y="22532"/>
                  </a:cubicBezTo>
                  <a:cubicBezTo>
                    <a:pt x="78010" y="22532"/>
                    <a:pt x="78247" y="22533"/>
                    <a:pt x="78483" y="22536"/>
                  </a:cubicBezTo>
                  <a:cubicBezTo>
                    <a:pt x="79342" y="22552"/>
                    <a:pt x="80202" y="22589"/>
                    <a:pt x="81054" y="22648"/>
                  </a:cubicBezTo>
                  <a:cubicBezTo>
                    <a:pt x="81344" y="22670"/>
                    <a:pt x="81634" y="22697"/>
                    <a:pt x="81924" y="22718"/>
                  </a:cubicBezTo>
                  <a:cubicBezTo>
                    <a:pt x="82493" y="22767"/>
                    <a:pt x="83063" y="22826"/>
                    <a:pt x="83632" y="22901"/>
                  </a:cubicBezTo>
                  <a:cubicBezTo>
                    <a:pt x="83916" y="22933"/>
                    <a:pt x="84201" y="22971"/>
                    <a:pt x="84486" y="23013"/>
                  </a:cubicBezTo>
                  <a:cubicBezTo>
                    <a:pt x="84807" y="23061"/>
                    <a:pt x="85130" y="23105"/>
                    <a:pt x="85457" y="23158"/>
                  </a:cubicBezTo>
                  <a:cubicBezTo>
                    <a:pt x="86149" y="23271"/>
                    <a:pt x="86483" y="24001"/>
                    <a:pt x="86230" y="24576"/>
                  </a:cubicBezTo>
                  <a:cubicBezTo>
                    <a:pt x="86214" y="24609"/>
                    <a:pt x="86198" y="24635"/>
                    <a:pt x="86182" y="24667"/>
                  </a:cubicBezTo>
                  <a:cubicBezTo>
                    <a:pt x="86124" y="24766"/>
                    <a:pt x="86052" y="24854"/>
                    <a:pt x="85967" y="24930"/>
                  </a:cubicBezTo>
                  <a:cubicBezTo>
                    <a:pt x="84591" y="26139"/>
                    <a:pt x="82774" y="26849"/>
                    <a:pt x="80939" y="26849"/>
                  </a:cubicBezTo>
                  <a:cubicBezTo>
                    <a:pt x="80770" y="26849"/>
                    <a:pt x="80601" y="26843"/>
                    <a:pt x="80432" y="26831"/>
                  </a:cubicBezTo>
                  <a:lnTo>
                    <a:pt x="80432" y="26831"/>
                  </a:lnTo>
                  <a:lnTo>
                    <a:pt x="83015" y="27438"/>
                  </a:lnTo>
                  <a:lnTo>
                    <a:pt x="84915" y="27883"/>
                  </a:lnTo>
                  <a:cubicBezTo>
                    <a:pt x="84953" y="27893"/>
                    <a:pt x="84990" y="27906"/>
                    <a:pt x="85027" y="27921"/>
                  </a:cubicBezTo>
                  <a:cubicBezTo>
                    <a:pt x="85441" y="28098"/>
                    <a:pt x="85501" y="28645"/>
                    <a:pt x="85205" y="28925"/>
                  </a:cubicBezTo>
                  <a:cubicBezTo>
                    <a:pt x="85155" y="28976"/>
                    <a:pt x="85094" y="29016"/>
                    <a:pt x="85027" y="29043"/>
                  </a:cubicBezTo>
                  <a:cubicBezTo>
                    <a:pt x="84996" y="29054"/>
                    <a:pt x="84958" y="29065"/>
                    <a:pt x="84921" y="29075"/>
                  </a:cubicBezTo>
                  <a:cubicBezTo>
                    <a:pt x="84277" y="29227"/>
                    <a:pt x="83618" y="29303"/>
                    <a:pt x="82958" y="29303"/>
                  </a:cubicBezTo>
                  <a:cubicBezTo>
                    <a:pt x="82832" y="29303"/>
                    <a:pt x="82706" y="29300"/>
                    <a:pt x="82580" y="29295"/>
                  </a:cubicBezTo>
                  <a:lnTo>
                    <a:pt x="82547" y="29295"/>
                  </a:lnTo>
                  <a:cubicBezTo>
                    <a:pt x="82306" y="29284"/>
                    <a:pt x="82064" y="29263"/>
                    <a:pt x="81823" y="29230"/>
                  </a:cubicBezTo>
                  <a:cubicBezTo>
                    <a:pt x="81575" y="29199"/>
                    <a:pt x="81329" y="29155"/>
                    <a:pt x="81082" y="29102"/>
                  </a:cubicBezTo>
                  <a:cubicBezTo>
                    <a:pt x="80835" y="29048"/>
                    <a:pt x="80593" y="28984"/>
                    <a:pt x="80351" y="28909"/>
                  </a:cubicBezTo>
                  <a:cubicBezTo>
                    <a:pt x="80233" y="28865"/>
                    <a:pt x="80115" y="28828"/>
                    <a:pt x="79997" y="28785"/>
                  </a:cubicBezTo>
                  <a:cubicBezTo>
                    <a:pt x="79991" y="28790"/>
                    <a:pt x="79991" y="28790"/>
                    <a:pt x="79987" y="28790"/>
                  </a:cubicBezTo>
                  <a:lnTo>
                    <a:pt x="79987" y="28785"/>
                  </a:lnTo>
                  <a:cubicBezTo>
                    <a:pt x="79477" y="28731"/>
                    <a:pt x="78875" y="28650"/>
                    <a:pt x="78225" y="28533"/>
                  </a:cubicBezTo>
                  <a:cubicBezTo>
                    <a:pt x="77742" y="28441"/>
                    <a:pt x="77233" y="28329"/>
                    <a:pt x="76722" y="28189"/>
                  </a:cubicBezTo>
                  <a:cubicBezTo>
                    <a:pt x="76217" y="28050"/>
                    <a:pt x="75713" y="27884"/>
                    <a:pt x="75230" y="27679"/>
                  </a:cubicBezTo>
                  <a:cubicBezTo>
                    <a:pt x="75068" y="27609"/>
                    <a:pt x="74912" y="27539"/>
                    <a:pt x="74758" y="27464"/>
                  </a:cubicBezTo>
                  <a:cubicBezTo>
                    <a:pt x="74602" y="27389"/>
                    <a:pt x="74451" y="27308"/>
                    <a:pt x="74306" y="27229"/>
                  </a:cubicBezTo>
                  <a:cubicBezTo>
                    <a:pt x="73715" y="26896"/>
                    <a:pt x="73205" y="26493"/>
                    <a:pt x="72819" y="26015"/>
                  </a:cubicBezTo>
                  <a:lnTo>
                    <a:pt x="72272" y="26118"/>
                  </a:lnTo>
                  <a:cubicBezTo>
                    <a:pt x="70037" y="25290"/>
                    <a:pt x="67647" y="24455"/>
                    <a:pt x="65310" y="24455"/>
                  </a:cubicBezTo>
                  <a:cubicBezTo>
                    <a:pt x="64676" y="24455"/>
                    <a:pt x="64046" y="24517"/>
                    <a:pt x="63423" y="24657"/>
                  </a:cubicBezTo>
                  <a:cubicBezTo>
                    <a:pt x="63160" y="24711"/>
                    <a:pt x="62899" y="24783"/>
                    <a:pt x="62645" y="24871"/>
                  </a:cubicBezTo>
                  <a:cubicBezTo>
                    <a:pt x="60122" y="25720"/>
                    <a:pt x="58306" y="27846"/>
                    <a:pt x="56309" y="29628"/>
                  </a:cubicBezTo>
                  <a:cubicBezTo>
                    <a:pt x="56175" y="29746"/>
                    <a:pt x="56041" y="29864"/>
                    <a:pt x="55907" y="29977"/>
                  </a:cubicBezTo>
                  <a:cubicBezTo>
                    <a:pt x="55730" y="30128"/>
                    <a:pt x="55547" y="30278"/>
                    <a:pt x="55365" y="30422"/>
                  </a:cubicBezTo>
                  <a:cubicBezTo>
                    <a:pt x="55199" y="30562"/>
                    <a:pt x="55032" y="30692"/>
                    <a:pt x="54860" y="30820"/>
                  </a:cubicBezTo>
                  <a:lnTo>
                    <a:pt x="54796" y="30868"/>
                  </a:lnTo>
                  <a:cubicBezTo>
                    <a:pt x="54613" y="31008"/>
                    <a:pt x="54430" y="31142"/>
                    <a:pt x="54243" y="31271"/>
                  </a:cubicBezTo>
                  <a:cubicBezTo>
                    <a:pt x="54055" y="31410"/>
                    <a:pt x="53861" y="31545"/>
                    <a:pt x="53668" y="31669"/>
                  </a:cubicBezTo>
                  <a:cubicBezTo>
                    <a:pt x="53475" y="31803"/>
                    <a:pt x="53282" y="31931"/>
                    <a:pt x="53083" y="32060"/>
                  </a:cubicBezTo>
                  <a:cubicBezTo>
                    <a:pt x="52884" y="32189"/>
                    <a:pt x="52686" y="32318"/>
                    <a:pt x="52487" y="32436"/>
                  </a:cubicBezTo>
                  <a:cubicBezTo>
                    <a:pt x="51612" y="32989"/>
                    <a:pt x="50710" y="33510"/>
                    <a:pt x="49808" y="34020"/>
                  </a:cubicBezTo>
                  <a:cubicBezTo>
                    <a:pt x="49368" y="34278"/>
                    <a:pt x="48922" y="34524"/>
                    <a:pt x="48487" y="34777"/>
                  </a:cubicBezTo>
                  <a:cubicBezTo>
                    <a:pt x="48074" y="35014"/>
                    <a:pt x="47666" y="35249"/>
                    <a:pt x="47263" y="35491"/>
                  </a:cubicBezTo>
                  <a:cubicBezTo>
                    <a:pt x="46511" y="35936"/>
                    <a:pt x="45771" y="36398"/>
                    <a:pt x="45051" y="36887"/>
                  </a:cubicBezTo>
                  <a:cubicBezTo>
                    <a:pt x="41502" y="39303"/>
                    <a:pt x="38248" y="42825"/>
                    <a:pt x="37964" y="47105"/>
                  </a:cubicBezTo>
                  <a:cubicBezTo>
                    <a:pt x="37765" y="49949"/>
                    <a:pt x="38829" y="53112"/>
                    <a:pt x="37233" y="55458"/>
                  </a:cubicBezTo>
                  <a:cubicBezTo>
                    <a:pt x="36856" y="56014"/>
                    <a:pt x="36204" y="56482"/>
                    <a:pt x="35586" y="56482"/>
                  </a:cubicBezTo>
                  <a:cubicBezTo>
                    <a:pt x="35535" y="56482"/>
                    <a:pt x="35484" y="56479"/>
                    <a:pt x="35434" y="56473"/>
                  </a:cubicBezTo>
                  <a:cubicBezTo>
                    <a:pt x="35281" y="56450"/>
                    <a:pt x="35132" y="56395"/>
                    <a:pt x="35000" y="56311"/>
                  </a:cubicBezTo>
                  <a:cubicBezTo>
                    <a:pt x="34925" y="56266"/>
                    <a:pt x="34856" y="56209"/>
                    <a:pt x="34795" y="56146"/>
                  </a:cubicBezTo>
                  <a:cubicBezTo>
                    <a:pt x="34371" y="55716"/>
                    <a:pt x="34318" y="55002"/>
                    <a:pt x="34312" y="54368"/>
                  </a:cubicBezTo>
                  <a:cubicBezTo>
                    <a:pt x="34296" y="52365"/>
                    <a:pt x="34280" y="50357"/>
                    <a:pt x="34264" y="48361"/>
                  </a:cubicBezTo>
                  <a:cubicBezTo>
                    <a:pt x="34259" y="47443"/>
                    <a:pt x="34151" y="46352"/>
                    <a:pt x="33545" y="45746"/>
                  </a:cubicBezTo>
                  <a:cubicBezTo>
                    <a:pt x="33500" y="45697"/>
                    <a:pt x="33452" y="45652"/>
                    <a:pt x="33400" y="45612"/>
                  </a:cubicBezTo>
                  <a:cubicBezTo>
                    <a:pt x="33291" y="45529"/>
                    <a:pt x="33172" y="45460"/>
                    <a:pt x="33045" y="45407"/>
                  </a:cubicBezTo>
                  <a:cubicBezTo>
                    <a:pt x="32940" y="45364"/>
                    <a:pt x="32829" y="45333"/>
                    <a:pt x="32718" y="45310"/>
                  </a:cubicBezTo>
                  <a:cubicBezTo>
                    <a:pt x="32622" y="45292"/>
                    <a:pt x="32526" y="45284"/>
                    <a:pt x="32429" y="45284"/>
                  </a:cubicBezTo>
                  <a:cubicBezTo>
                    <a:pt x="32025" y="45284"/>
                    <a:pt x="31620" y="45427"/>
                    <a:pt x="31226" y="45627"/>
                  </a:cubicBezTo>
                  <a:cubicBezTo>
                    <a:pt x="31075" y="45702"/>
                    <a:pt x="30930" y="45783"/>
                    <a:pt x="30780" y="45868"/>
                  </a:cubicBezTo>
                  <a:cubicBezTo>
                    <a:pt x="30539" y="46013"/>
                    <a:pt x="30297" y="46164"/>
                    <a:pt x="30065" y="46303"/>
                  </a:cubicBezTo>
                  <a:cubicBezTo>
                    <a:pt x="29889" y="46411"/>
                    <a:pt x="29707" y="46512"/>
                    <a:pt x="29524" y="46604"/>
                  </a:cubicBezTo>
                  <a:cubicBezTo>
                    <a:pt x="28967" y="46886"/>
                    <a:pt x="28385" y="47113"/>
                    <a:pt x="27784" y="47281"/>
                  </a:cubicBezTo>
                  <a:cubicBezTo>
                    <a:pt x="27381" y="47387"/>
                    <a:pt x="26973" y="47470"/>
                    <a:pt x="26560" y="47528"/>
                  </a:cubicBezTo>
                  <a:cubicBezTo>
                    <a:pt x="26150" y="47582"/>
                    <a:pt x="25735" y="47610"/>
                    <a:pt x="25320" y="47610"/>
                  </a:cubicBezTo>
                  <a:cubicBezTo>
                    <a:pt x="24752" y="47610"/>
                    <a:pt x="24184" y="47558"/>
                    <a:pt x="23629" y="47452"/>
                  </a:cubicBezTo>
                  <a:cubicBezTo>
                    <a:pt x="23441" y="47415"/>
                    <a:pt x="23258" y="47377"/>
                    <a:pt x="23076" y="47329"/>
                  </a:cubicBezTo>
                  <a:cubicBezTo>
                    <a:pt x="24155" y="46798"/>
                    <a:pt x="25041" y="45880"/>
                    <a:pt x="25530" y="44784"/>
                  </a:cubicBezTo>
                  <a:lnTo>
                    <a:pt x="25530" y="44784"/>
                  </a:lnTo>
                  <a:cubicBezTo>
                    <a:pt x="24032" y="45064"/>
                    <a:pt x="22431" y="45323"/>
                    <a:pt x="20888" y="45323"/>
                  </a:cubicBezTo>
                  <a:cubicBezTo>
                    <a:pt x="19002" y="45323"/>
                    <a:pt x="17200" y="44937"/>
                    <a:pt x="15774" y="43732"/>
                  </a:cubicBezTo>
                  <a:cubicBezTo>
                    <a:pt x="16408" y="43464"/>
                    <a:pt x="17041" y="43196"/>
                    <a:pt x="17669" y="42926"/>
                  </a:cubicBezTo>
                  <a:cubicBezTo>
                    <a:pt x="16300" y="42449"/>
                    <a:pt x="15301" y="41606"/>
                    <a:pt x="15334" y="40231"/>
                  </a:cubicBezTo>
                  <a:cubicBezTo>
                    <a:pt x="15334" y="40231"/>
                    <a:pt x="15705" y="39614"/>
                    <a:pt x="15956" y="38771"/>
                  </a:cubicBezTo>
                  <a:lnTo>
                    <a:pt x="15650" y="38685"/>
                  </a:lnTo>
                  <a:cubicBezTo>
                    <a:pt x="11808" y="38064"/>
                    <a:pt x="7962" y="37445"/>
                    <a:pt x="4113" y="36828"/>
                  </a:cubicBezTo>
                  <a:lnTo>
                    <a:pt x="3952" y="36795"/>
                  </a:lnTo>
                  <a:cubicBezTo>
                    <a:pt x="3895" y="36784"/>
                    <a:pt x="3839" y="36770"/>
                    <a:pt x="3785" y="36753"/>
                  </a:cubicBezTo>
                  <a:cubicBezTo>
                    <a:pt x="3695" y="36728"/>
                    <a:pt x="3609" y="36693"/>
                    <a:pt x="3528" y="36650"/>
                  </a:cubicBezTo>
                  <a:cubicBezTo>
                    <a:pt x="3493" y="36636"/>
                    <a:pt x="3460" y="36619"/>
                    <a:pt x="3431" y="36597"/>
                  </a:cubicBezTo>
                  <a:cubicBezTo>
                    <a:pt x="3373" y="36560"/>
                    <a:pt x="3319" y="36516"/>
                    <a:pt x="3274" y="36465"/>
                  </a:cubicBezTo>
                  <a:cubicBezTo>
                    <a:pt x="3250" y="36434"/>
                    <a:pt x="3228" y="36401"/>
                    <a:pt x="3210" y="36366"/>
                  </a:cubicBezTo>
                  <a:cubicBezTo>
                    <a:pt x="3187" y="36324"/>
                    <a:pt x="3158" y="36287"/>
                    <a:pt x="3146" y="36237"/>
                  </a:cubicBezTo>
                  <a:cubicBezTo>
                    <a:pt x="3139" y="36212"/>
                    <a:pt x="3136" y="36187"/>
                    <a:pt x="3135" y="36162"/>
                  </a:cubicBezTo>
                  <a:cubicBezTo>
                    <a:pt x="3120" y="35754"/>
                    <a:pt x="3576" y="35507"/>
                    <a:pt x="3952" y="35372"/>
                  </a:cubicBezTo>
                  <a:cubicBezTo>
                    <a:pt x="5543" y="34792"/>
                    <a:pt x="7136" y="34213"/>
                    <a:pt x="8729" y="33633"/>
                  </a:cubicBezTo>
                  <a:cubicBezTo>
                    <a:pt x="6495" y="32597"/>
                    <a:pt x="4692" y="30659"/>
                    <a:pt x="3822" y="28351"/>
                  </a:cubicBezTo>
                  <a:lnTo>
                    <a:pt x="3822" y="28351"/>
                  </a:lnTo>
                  <a:cubicBezTo>
                    <a:pt x="4735" y="28806"/>
                    <a:pt x="5653" y="29263"/>
                    <a:pt x="6565" y="29719"/>
                  </a:cubicBezTo>
                  <a:cubicBezTo>
                    <a:pt x="7483" y="30175"/>
                    <a:pt x="8401" y="30626"/>
                    <a:pt x="9314" y="31082"/>
                  </a:cubicBezTo>
                  <a:cubicBezTo>
                    <a:pt x="9148" y="30841"/>
                    <a:pt x="8987" y="30599"/>
                    <a:pt x="8836" y="30352"/>
                  </a:cubicBezTo>
                  <a:lnTo>
                    <a:pt x="8836" y="30347"/>
                  </a:lnTo>
                  <a:cubicBezTo>
                    <a:pt x="8772" y="30240"/>
                    <a:pt x="8713" y="30127"/>
                    <a:pt x="8649" y="30020"/>
                  </a:cubicBezTo>
                  <a:cubicBezTo>
                    <a:pt x="7731" y="28334"/>
                    <a:pt x="7237" y="26423"/>
                    <a:pt x="7215" y="24506"/>
                  </a:cubicBezTo>
                  <a:cubicBezTo>
                    <a:pt x="7210" y="23834"/>
                    <a:pt x="7323" y="23045"/>
                    <a:pt x="7918" y="22723"/>
                  </a:cubicBezTo>
                  <a:lnTo>
                    <a:pt x="8047" y="22659"/>
                  </a:lnTo>
                  <a:cubicBezTo>
                    <a:pt x="8132" y="22626"/>
                    <a:pt x="8220" y="22606"/>
                    <a:pt x="8311" y="22595"/>
                  </a:cubicBezTo>
                  <a:cubicBezTo>
                    <a:pt x="8357" y="22589"/>
                    <a:pt x="8403" y="22586"/>
                    <a:pt x="8449" y="22586"/>
                  </a:cubicBezTo>
                  <a:cubicBezTo>
                    <a:pt x="8667" y="22586"/>
                    <a:pt x="8888" y="22648"/>
                    <a:pt x="9106" y="22751"/>
                  </a:cubicBezTo>
                  <a:cubicBezTo>
                    <a:pt x="9254" y="22821"/>
                    <a:pt x="9396" y="22906"/>
                    <a:pt x="9530" y="23002"/>
                  </a:cubicBezTo>
                  <a:cubicBezTo>
                    <a:pt x="9732" y="23149"/>
                    <a:pt x="9920" y="23312"/>
                    <a:pt x="10094" y="23491"/>
                  </a:cubicBezTo>
                  <a:cubicBezTo>
                    <a:pt x="11827" y="25301"/>
                    <a:pt x="12993" y="27556"/>
                    <a:pt x="14243" y="29730"/>
                  </a:cubicBezTo>
                  <a:cubicBezTo>
                    <a:pt x="15490" y="31904"/>
                    <a:pt x="16891" y="34079"/>
                    <a:pt x="18925" y="35539"/>
                  </a:cubicBezTo>
                  <a:cubicBezTo>
                    <a:pt x="20228" y="36477"/>
                    <a:pt x="21859" y="37067"/>
                    <a:pt x="23445" y="37067"/>
                  </a:cubicBezTo>
                  <a:cubicBezTo>
                    <a:pt x="23558" y="37067"/>
                    <a:pt x="23671" y="37064"/>
                    <a:pt x="23784" y="37058"/>
                  </a:cubicBezTo>
                  <a:cubicBezTo>
                    <a:pt x="24004" y="37048"/>
                    <a:pt x="24222" y="37025"/>
                    <a:pt x="24439" y="36988"/>
                  </a:cubicBezTo>
                  <a:cubicBezTo>
                    <a:pt x="24655" y="36951"/>
                    <a:pt x="24868" y="36903"/>
                    <a:pt x="25078" y="36844"/>
                  </a:cubicBezTo>
                  <a:cubicBezTo>
                    <a:pt x="25185" y="36816"/>
                    <a:pt x="25291" y="36781"/>
                    <a:pt x="25395" y="36742"/>
                  </a:cubicBezTo>
                  <a:cubicBezTo>
                    <a:pt x="25605" y="36666"/>
                    <a:pt x="25809" y="36576"/>
                    <a:pt x="26007" y="36474"/>
                  </a:cubicBezTo>
                  <a:cubicBezTo>
                    <a:pt x="26684" y="36125"/>
                    <a:pt x="27285" y="35635"/>
                    <a:pt x="27871" y="35131"/>
                  </a:cubicBezTo>
                  <a:cubicBezTo>
                    <a:pt x="28161" y="34874"/>
                    <a:pt x="28450" y="34616"/>
                    <a:pt x="28745" y="34375"/>
                  </a:cubicBezTo>
                  <a:cubicBezTo>
                    <a:pt x="29035" y="34127"/>
                    <a:pt x="29331" y="33892"/>
                    <a:pt x="29642" y="33687"/>
                  </a:cubicBezTo>
                  <a:cubicBezTo>
                    <a:pt x="29975" y="30369"/>
                    <a:pt x="22458" y="18665"/>
                    <a:pt x="19516" y="15454"/>
                  </a:cubicBezTo>
                  <a:cubicBezTo>
                    <a:pt x="18834" y="14714"/>
                    <a:pt x="18174" y="14273"/>
                    <a:pt x="17476" y="14075"/>
                  </a:cubicBezTo>
                  <a:cubicBezTo>
                    <a:pt x="17465" y="14069"/>
                    <a:pt x="17449" y="14069"/>
                    <a:pt x="17438" y="14064"/>
                  </a:cubicBezTo>
                  <a:cubicBezTo>
                    <a:pt x="17205" y="13999"/>
                    <a:pt x="16966" y="13961"/>
                    <a:pt x="16724" y="13950"/>
                  </a:cubicBezTo>
                  <a:cubicBezTo>
                    <a:pt x="16644" y="13945"/>
                    <a:pt x="16563" y="13942"/>
                    <a:pt x="16483" y="13942"/>
                  </a:cubicBezTo>
                  <a:cubicBezTo>
                    <a:pt x="16425" y="13942"/>
                    <a:pt x="16368" y="13943"/>
                    <a:pt x="16311" y="13946"/>
                  </a:cubicBezTo>
                  <a:cubicBezTo>
                    <a:pt x="16241" y="13950"/>
                    <a:pt x="16166" y="13956"/>
                    <a:pt x="16101" y="13961"/>
                  </a:cubicBezTo>
                  <a:cubicBezTo>
                    <a:pt x="13964" y="14187"/>
                    <a:pt x="11388" y="16045"/>
                    <a:pt x="7442" y="18177"/>
                  </a:cubicBezTo>
                  <a:cubicBezTo>
                    <a:pt x="2582" y="20802"/>
                    <a:pt x="1713" y="24087"/>
                    <a:pt x="1010" y="28259"/>
                  </a:cubicBezTo>
                  <a:cubicBezTo>
                    <a:pt x="810" y="29429"/>
                    <a:pt x="623" y="30664"/>
                    <a:pt x="366" y="31975"/>
                  </a:cubicBezTo>
                  <a:cubicBezTo>
                    <a:pt x="0" y="33806"/>
                    <a:pt x="86" y="35223"/>
                    <a:pt x="414" y="36619"/>
                  </a:cubicBezTo>
                  <a:lnTo>
                    <a:pt x="414" y="36624"/>
                  </a:lnTo>
                  <a:cubicBezTo>
                    <a:pt x="440" y="36731"/>
                    <a:pt x="467" y="36843"/>
                    <a:pt x="494" y="36951"/>
                  </a:cubicBezTo>
                  <a:lnTo>
                    <a:pt x="494" y="36968"/>
                  </a:lnTo>
                  <a:cubicBezTo>
                    <a:pt x="1031" y="39061"/>
                    <a:pt x="2061" y="41182"/>
                    <a:pt x="2867" y="44640"/>
                  </a:cubicBezTo>
                  <a:lnTo>
                    <a:pt x="2867" y="44646"/>
                  </a:lnTo>
                  <a:cubicBezTo>
                    <a:pt x="3620" y="45925"/>
                    <a:pt x="4525" y="47109"/>
                    <a:pt x="5561" y="48173"/>
                  </a:cubicBezTo>
                  <a:cubicBezTo>
                    <a:pt x="6807" y="49450"/>
                    <a:pt x="8236" y="50546"/>
                    <a:pt x="9793" y="51399"/>
                  </a:cubicBezTo>
                  <a:cubicBezTo>
                    <a:pt x="10440" y="51754"/>
                    <a:pt x="11111" y="52066"/>
                    <a:pt x="11800" y="52334"/>
                  </a:cubicBezTo>
                  <a:cubicBezTo>
                    <a:pt x="12213" y="52495"/>
                    <a:pt x="12637" y="52635"/>
                    <a:pt x="13062" y="52763"/>
                  </a:cubicBezTo>
                  <a:cubicBezTo>
                    <a:pt x="13346" y="52844"/>
                    <a:pt x="13636" y="52919"/>
                    <a:pt x="13926" y="52989"/>
                  </a:cubicBezTo>
                  <a:cubicBezTo>
                    <a:pt x="14855" y="53198"/>
                    <a:pt x="15956" y="53467"/>
                    <a:pt x="16283" y="54363"/>
                  </a:cubicBezTo>
                  <a:cubicBezTo>
                    <a:pt x="16509" y="54975"/>
                    <a:pt x="16256" y="55652"/>
                    <a:pt x="16063" y="56274"/>
                  </a:cubicBezTo>
                  <a:cubicBezTo>
                    <a:pt x="14721" y="60624"/>
                    <a:pt x="16407" y="65574"/>
                    <a:pt x="19677" y="68730"/>
                  </a:cubicBezTo>
                  <a:cubicBezTo>
                    <a:pt x="22947" y="71892"/>
                    <a:pt x="27579" y="73396"/>
                    <a:pt x="32133" y="73514"/>
                  </a:cubicBezTo>
                  <a:cubicBezTo>
                    <a:pt x="32686" y="73530"/>
                    <a:pt x="33250" y="73530"/>
                    <a:pt x="33754" y="73745"/>
                  </a:cubicBezTo>
                  <a:cubicBezTo>
                    <a:pt x="34264" y="73954"/>
                    <a:pt x="34705" y="74437"/>
                    <a:pt x="34678" y="74986"/>
                  </a:cubicBezTo>
                  <a:cubicBezTo>
                    <a:pt x="34656" y="75403"/>
                    <a:pt x="34388" y="75730"/>
                    <a:pt x="34039" y="75994"/>
                  </a:cubicBezTo>
                  <a:cubicBezTo>
                    <a:pt x="33835" y="76149"/>
                    <a:pt x="33604" y="76283"/>
                    <a:pt x="33378" y="76397"/>
                  </a:cubicBezTo>
                  <a:cubicBezTo>
                    <a:pt x="33163" y="76503"/>
                    <a:pt x="32949" y="76611"/>
                    <a:pt x="32735" y="76713"/>
                  </a:cubicBezTo>
                  <a:cubicBezTo>
                    <a:pt x="32305" y="76922"/>
                    <a:pt x="31870" y="77116"/>
                    <a:pt x="31429" y="77304"/>
                  </a:cubicBezTo>
                  <a:cubicBezTo>
                    <a:pt x="30989" y="77491"/>
                    <a:pt x="30544" y="77664"/>
                    <a:pt x="30093" y="77830"/>
                  </a:cubicBezTo>
                  <a:cubicBezTo>
                    <a:pt x="29421" y="78077"/>
                    <a:pt x="28740" y="78303"/>
                    <a:pt x="28053" y="78501"/>
                  </a:cubicBezTo>
                  <a:cubicBezTo>
                    <a:pt x="27280" y="78732"/>
                    <a:pt x="26388" y="79043"/>
                    <a:pt x="25873" y="79597"/>
                  </a:cubicBezTo>
                  <a:cubicBezTo>
                    <a:pt x="25825" y="79648"/>
                    <a:pt x="25780" y="79701"/>
                    <a:pt x="25739" y="79757"/>
                  </a:cubicBezTo>
                  <a:cubicBezTo>
                    <a:pt x="25578" y="79972"/>
                    <a:pt x="25465" y="80225"/>
                    <a:pt x="25438" y="80515"/>
                  </a:cubicBezTo>
                  <a:cubicBezTo>
                    <a:pt x="25352" y="81400"/>
                    <a:pt x="26061" y="82114"/>
                    <a:pt x="26437" y="82926"/>
                  </a:cubicBezTo>
                  <a:cubicBezTo>
                    <a:pt x="26459" y="82974"/>
                    <a:pt x="26479" y="83022"/>
                    <a:pt x="26501" y="83075"/>
                  </a:cubicBezTo>
                  <a:cubicBezTo>
                    <a:pt x="26544" y="83177"/>
                    <a:pt x="26576" y="83284"/>
                    <a:pt x="26609" y="83387"/>
                  </a:cubicBezTo>
                  <a:cubicBezTo>
                    <a:pt x="26925" y="84547"/>
                    <a:pt x="26523" y="85819"/>
                    <a:pt x="26362" y="87037"/>
                  </a:cubicBezTo>
                  <a:cubicBezTo>
                    <a:pt x="26243" y="87955"/>
                    <a:pt x="26362" y="89018"/>
                    <a:pt x="26866" y="89733"/>
                  </a:cubicBezTo>
                  <a:lnTo>
                    <a:pt x="26694" y="89851"/>
                  </a:lnTo>
                  <a:cubicBezTo>
                    <a:pt x="29931" y="94666"/>
                    <a:pt x="32970" y="100444"/>
                    <a:pt x="34973" y="108642"/>
                  </a:cubicBezTo>
                  <a:cubicBezTo>
                    <a:pt x="35134" y="109302"/>
                    <a:pt x="35333" y="110092"/>
                    <a:pt x="35564" y="110999"/>
                  </a:cubicBezTo>
                  <a:cubicBezTo>
                    <a:pt x="39128" y="125124"/>
                    <a:pt x="50538" y="167926"/>
                    <a:pt x="57581" y="194266"/>
                  </a:cubicBezTo>
                  <a:lnTo>
                    <a:pt x="95449" y="194266"/>
                  </a:lnTo>
                  <a:cubicBezTo>
                    <a:pt x="95658" y="193826"/>
                    <a:pt x="95851" y="193374"/>
                    <a:pt x="96028" y="192918"/>
                  </a:cubicBezTo>
                  <a:cubicBezTo>
                    <a:pt x="98332" y="186922"/>
                    <a:pt x="97484" y="180194"/>
                    <a:pt x="96073" y="173929"/>
                  </a:cubicBezTo>
                  <a:cubicBezTo>
                    <a:pt x="92582" y="158450"/>
                    <a:pt x="85908" y="143912"/>
                    <a:pt x="80846" y="128884"/>
                  </a:cubicBezTo>
                  <a:cubicBezTo>
                    <a:pt x="78881" y="123059"/>
                    <a:pt x="77163" y="117061"/>
                    <a:pt x="75977" y="111000"/>
                  </a:cubicBezTo>
                  <a:cubicBezTo>
                    <a:pt x="74172" y="101766"/>
                    <a:pt x="73619" y="92380"/>
                    <a:pt x="75354" y="83194"/>
                  </a:cubicBezTo>
                  <a:lnTo>
                    <a:pt x="75369" y="83114"/>
                  </a:lnTo>
                  <a:cubicBezTo>
                    <a:pt x="74855" y="81229"/>
                    <a:pt x="74430" y="79479"/>
                    <a:pt x="74113" y="77874"/>
                  </a:cubicBezTo>
                  <a:lnTo>
                    <a:pt x="74113" y="77869"/>
                  </a:lnTo>
                  <a:cubicBezTo>
                    <a:pt x="74102" y="77862"/>
                    <a:pt x="74089" y="77859"/>
                    <a:pt x="74076" y="77858"/>
                  </a:cubicBezTo>
                  <a:cubicBezTo>
                    <a:pt x="73667" y="77718"/>
                    <a:pt x="73254" y="77584"/>
                    <a:pt x="72841" y="77450"/>
                  </a:cubicBezTo>
                  <a:cubicBezTo>
                    <a:pt x="72417" y="77310"/>
                    <a:pt x="71992" y="77176"/>
                    <a:pt x="71563" y="77041"/>
                  </a:cubicBezTo>
                  <a:cubicBezTo>
                    <a:pt x="71133" y="76912"/>
                    <a:pt x="70704" y="76784"/>
                    <a:pt x="70274" y="76659"/>
                  </a:cubicBezTo>
                  <a:cubicBezTo>
                    <a:pt x="69846" y="76542"/>
                    <a:pt x="69410" y="76429"/>
                    <a:pt x="68975" y="76321"/>
                  </a:cubicBezTo>
                  <a:cubicBezTo>
                    <a:pt x="67245" y="75897"/>
                    <a:pt x="65496" y="75616"/>
                    <a:pt x="63738" y="75616"/>
                  </a:cubicBezTo>
                  <a:cubicBezTo>
                    <a:pt x="63183" y="75616"/>
                    <a:pt x="62627" y="75644"/>
                    <a:pt x="62070" y="75704"/>
                  </a:cubicBezTo>
                  <a:cubicBezTo>
                    <a:pt x="61582" y="75758"/>
                    <a:pt x="61099" y="75833"/>
                    <a:pt x="60621" y="75930"/>
                  </a:cubicBezTo>
                  <a:cubicBezTo>
                    <a:pt x="60144" y="76027"/>
                    <a:pt x="59670" y="76145"/>
                    <a:pt x="59204" y="76284"/>
                  </a:cubicBezTo>
                  <a:cubicBezTo>
                    <a:pt x="56400" y="77116"/>
                    <a:pt x="53787" y="78614"/>
                    <a:pt x="51290" y="80171"/>
                  </a:cubicBezTo>
                  <a:cubicBezTo>
                    <a:pt x="47967" y="82259"/>
                    <a:pt x="44686" y="84536"/>
                    <a:pt x="40938" y="85702"/>
                  </a:cubicBezTo>
                  <a:cubicBezTo>
                    <a:pt x="39483" y="86152"/>
                    <a:pt x="37929" y="86405"/>
                    <a:pt x="36394" y="86405"/>
                  </a:cubicBezTo>
                  <a:cubicBezTo>
                    <a:pt x="36209" y="86405"/>
                    <a:pt x="36023" y="86402"/>
                    <a:pt x="35838" y="86394"/>
                  </a:cubicBezTo>
                  <a:cubicBezTo>
                    <a:pt x="35474" y="86378"/>
                    <a:pt x="35108" y="86346"/>
                    <a:pt x="34743" y="86302"/>
                  </a:cubicBezTo>
                  <a:cubicBezTo>
                    <a:pt x="33830" y="86185"/>
                    <a:pt x="32944" y="85964"/>
                    <a:pt x="32107" y="85637"/>
                  </a:cubicBezTo>
                  <a:cubicBezTo>
                    <a:pt x="31977" y="85587"/>
                    <a:pt x="31859" y="85508"/>
                    <a:pt x="31763" y="85406"/>
                  </a:cubicBezTo>
                  <a:cubicBezTo>
                    <a:pt x="31355" y="84945"/>
                    <a:pt x="31543" y="84139"/>
                    <a:pt x="32235" y="83978"/>
                  </a:cubicBezTo>
                  <a:cubicBezTo>
                    <a:pt x="35505" y="83194"/>
                    <a:pt x="38469" y="80992"/>
                    <a:pt x="41416" y="79205"/>
                  </a:cubicBezTo>
                  <a:cubicBezTo>
                    <a:pt x="46379" y="76203"/>
                    <a:pt x="51870" y="74174"/>
                    <a:pt x="57593" y="73229"/>
                  </a:cubicBezTo>
                  <a:cubicBezTo>
                    <a:pt x="57647" y="73224"/>
                    <a:pt x="57678" y="73198"/>
                    <a:pt x="57706" y="73170"/>
                  </a:cubicBezTo>
                  <a:cubicBezTo>
                    <a:pt x="57781" y="73068"/>
                    <a:pt x="57733" y="72891"/>
                    <a:pt x="57572" y="72880"/>
                  </a:cubicBezTo>
                  <a:cubicBezTo>
                    <a:pt x="55838" y="72757"/>
                    <a:pt x="54103" y="72601"/>
                    <a:pt x="52385" y="72333"/>
                  </a:cubicBezTo>
                  <a:cubicBezTo>
                    <a:pt x="51053" y="72124"/>
                    <a:pt x="49733" y="71844"/>
                    <a:pt x="48439" y="71452"/>
                  </a:cubicBezTo>
                  <a:cubicBezTo>
                    <a:pt x="47664" y="71221"/>
                    <a:pt x="46901" y="70945"/>
                    <a:pt x="46157" y="70625"/>
                  </a:cubicBezTo>
                  <a:cubicBezTo>
                    <a:pt x="43918" y="69665"/>
                    <a:pt x="41856" y="68290"/>
                    <a:pt x="40299" y="66459"/>
                  </a:cubicBezTo>
                  <a:cubicBezTo>
                    <a:pt x="40010" y="66123"/>
                    <a:pt x="40270" y="65623"/>
                    <a:pt x="40692" y="65623"/>
                  </a:cubicBezTo>
                  <a:cubicBezTo>
                    <a:pt x="40715" y="65623"/>
                    <a:pt x="40738" y="65624"/>
                    <a:pt x="40762" y="65627"/>
                  </a:cubicBezTo>
                  <a:cubicBezTo>
                    <a:pt x="42868" y="65882"/>
                    <a:pt x="44985" y="66009"/>
                    <a:pt x="47101" y="66009"/>
                  </a:cubicBezTo>
                  <a:cubicBezTo>
                    <a:pt x="50262" y="66009"/>
                    <a:pt x="53422" y="65725"/>
                    <a:pt x="56541" y="65160"/>
                  </a:cubicBezTo>
                  <a:cubicBezTo>
                    <a:pt x="57314" y="65020"/>
                    <a:pt x="57669" y="64096"/>
                    <a:pt x="57169" y="63485"/>
                  </a:cubicBezTo>
                  <a:lnTo>
                    <a:pt x="56595" y="62776"/>
                  </a:lnTo>
                  <a:cubicBezTo>
                    <a:pt x="56444" y="62588"/>
                    <a:pt x="56428" y="62368"/>
                    <a:pt x="56503" y="62181"/>
                  </a:cubicBezTo>
                  <a:cubicBezTo>
                    <a:pt x="56514" y="62164"/>
                    <a:pt x="56525" y="62143"/>
                    <a:pt x="56536" y="62126"/>
                  </a:cubicBezTo>
                  <a:cubicBezTo>
                    <a:pt x="56562" y="62076"/>
                    <a:pt x="56593" y="62029"/>
                    <a:pt x="56632" y="61987"/>
                  </a:cubicBezTo>
                  <a:cubicBezTo>
                    <a:pt x="56685" y="61933"/>
                    <a:pt x="56746" y="61890"/>
                    <a:pt x="56815" y="61858"/>
                  </a:cubicBezTo>
                  <a:cubicBezTo>
                    <a:pt x="56851" y="61841"/>
                    <a:pt x="56888" y="61829"/>
                    <a:pt x="56927" y="61821"/>
                  </a:cubicBezTo>
                  <a:cubicBezTo>
                    <a:pt x="56971" y="61810"/>
                    <a:pt x="57016" y="61805"/>
                    <a:pt x="57061" y="61805"/>
                  </a:cubicBezTo>
                  <a:cubicBezTo>
                    <a:pt x="57114" y="61805"/>
                    <a:pt x="57166" y="61812"/>
                    <a:pt x="57217" y="61826"/>
                  </a:cubicBezTo>
                  <a:cubicBezTo>
                    <a:pt x="57405" y="61880"/>
                    <a:pt x="57588" y="61933"/>
                    <a:pt x="57770" y="61998"/>
                  </a:cubicBezTo>
                  <a:cubicBezTo>
                    <a:pt x="58468" y="62207"/>
                    <a:pt x="59161" y="62443"/>
                    <a:pt x="59848" y="62695"/>
                  </a:cubicBezTo>
                  <a:cubicBezTo>
                    <a:pt x="60138" y="62803"/>
                    <a:pt x="60428" y="62905"/>
                    <a:pt x="60718" y="63013"/>
                  </a:cubicBezTo>
                  <a:cubicBezTo>
                    <a:pt x="61588" y="63329"/>
                    <a:pt x="62457" y="63657"/>
                    <a:pt x="63333" y="63957"/>
                  </a:cubicBezTo>
                  <a:cubicBezTo>
                    <a:pt x="63623" y="64059"/>
                    <a:pt x="63912" y="64156"/>
                    <a:pt x="64207" y="64247"/>
                  </a:cubicBezTo>
                  <a:cubicBezTo>
                    <a:pt x="66010" y="64809"/>
                    <a:pt x="67916" y="65223"/>
                    <a:pt x="69793" y="65223"/>
                  </a:cubicBezTo>
                  <a:cubicBezTo>
                    <a:pt x="70962" y="65223"/>
                    <a:pt x="72120" y="65062"/>
                    <a:pt x="73233" y="64676"/>
                  </a:cubicBezTo>
                  <a:cubicBezTo>
                    <a:pt x="74972" y="64065"/>
                    <a:pt x="76535" y="62771"/>
                    <a:pt x="77399" y="61171"/>
                  </a:cubicBezTo>
                  <a:cubicBezTo>
                    <a:pt x="77882" y="60295"/>
                    <a:pt x="78145" y="59324"/>
                    <a:pt x="78114" y="58336"/>
                  </a:cubicBezTo>
                  <a:cubicBezTo>
                    <a:pt x="77565" y="56908"/>
                    <a:pt x="76035" y="56087"/>
                    <a:pt x="74565" y="55641"/>
                  </a:cubicBezTo>
                  <a:cubicBezTo>
                    <a:pt x="73995" y="55474"/>
                    <a:pt x="73415" y="55345"/>
                    <a:pt x="72841" y="55200"/>
                  </a:cubicBezTo>
                  <a:cubicBezTo>
                    <a:pt x="72079" y="55006"/>
                    <a:pt x="71316" y="54797"/>
                    <a:pt x="70613" y="54464"/>
                  </a:cubicBezTo>
                  <a:cubicBezTo>
                    <a:pt x="70435" y="54378"/>
                    <a:pt x="70264" y="54288"/>
                    <a:pt x="70097" y="54185"/>
                  </a:cubicBezTo>
                  <a:cubicBezTo>
                    <a:pt x="69829" y="54022"/>
                    <a:pt x="69579" y="53831"/>
                    <a:pt x="69350" y="53616"/>
                  </a:cubicBezTo>
                  <a:cubicBezTo>
                    <a:pt x="68417" y="52720"/>
                    <a:pt x="67869" y="51388"/>
                    <a:pt x="68384" y="50228"/>
                  </a:cubicBezTo>
                  <a:cubicBezTo>
                    <a:pt x="68965" y="48929"/>
                    <a:pt x="70538" y="48473"/>
                    <a:pt x="71895" y="48049"/>
                  </a:cubicBezTo>
                  <a:cubicBezTo>
                    <a:pt x="72406" y="47893"/>
                    <a:pt x="72943" y="47683"/>
                    <a:pt x="73421" y="47410"/>
                  </a:cubicBezTo>
                  <a:cubicBezTo>
                    <a:pt x="73742" y="47227"/>
                    <a:pt x="74032" y="47012"/>
                    <a:pt x="74279" y="46765"/>
                  </a:cubicBezTo>
                  <a:cubicBezTo>
                    <a:pt x="74644" y="46400"/>
                    <a:pt x="74897" y="45960"/>
                    <a:pt x="74956" y="45429"/>
                  </a:cubicBezTo>
                  <a:cubicBezTo>
                    <a:pt x="75048" y="44575"/>
                    <a:pt x="74591" y="43769"/>
                    <a:pt x="74139" y="43029"/>
                  </a:cubicBezTo>
                  <a:cubicBezTo>
                    <a:pt x="73485" y="41944"/>
                    <a:pt x="72835" y="40859"/>
                    <a:pt x="72180" y="39775"/>
                  </a:cubicBezTo>
                  <a:cubicBezTo>
                    <a:pt x="71960" y="39410"/>
                    <a:pt x="71729" y="39002"/>
                    <a:pt x="71815" y="38583"/>
                  </a:cubicBezTo>
                  <a:cubicBezTo>
                    <a:pt x="71858" y="38389"/>
                    <a:pt x="71949" y="38240"/>
                    <a:pt x="72073" y="38127"/>
                  </a:cubicBezTo>
                  <a:cubicBezTo>
                    <a:pt x="72122" y="38078"/>
                    <a:pt x="72179" y="38036"/>
                    <a:pt x="72240" y="38003"/>
                  </a:cubicBezTo>
                  <a:cubicBezTo>
                    <a:pt x="72514" y="37841"/>
                    <a:pt x="72880" y="37779"/>
                    <a:pt x="73258" y="37779"/>
                  </a:cubicBezTo>
                  <a:cubicBezTo>
                    <a:pt x="73405" y="37779"/>
                    <a:pt x="73554" y="37788"/>
                    <a:pt x="73700" y="37805"/>
                  </a:cubicBezTo>
                  <a:cubicBezTo>
                    <a:pt x="73839" y="37821"/>
                    <a:pt x="73979" y="37842"/>
                    <a:pt x="74113" y="37869"/>
                  </a:cubicBezTo>
                  <a:cubicBezTo>
                    <a:pt x="75079" y="38068"/>
                    <a:pt x="76052" y="38235"/>
                    <a:pt x="77034" y="38352"/>
                  </a:cubicBezTo>
                  <a:cubicBezTo>
                    <a:pt x="77950" y="38461"/>
                    <a:pt x="78870" y="38525"/>
                    <a:pt x="79788" y="38525"/>
                  </a:cubicBezTo>
                  <a:cubicBezTo>
                    <a:pt x="80543" y="38525"/>
                    <a:pt x="81297" y="38482"/>
                    <a:pt x="82049" y="38385"/>
                  </a:cubicBezTo>
                  <a:cubicBezTo>
                    <a:pt x="82215" y="38363"/>
                    <a:pt x="82376" y="38343"/>
                    <a:pt x="82543" y="38315"/>
                  </a:cubicBezTo>
                  <a:cubicBezTo>
                    <a:pt x="83038" y="38235"/>
                    <a:pt x="83529" y="38127"/>
                    <a:pt x="84013" y="37993"/>
                  </a:cubicBezTo>
                  <a:cubicBezTo>
                    <a:pt x="85302" y="37638"/>
                    <a:pt x="86536" y="37091"/>
                    <a:pt x="87627" y="36340"/>
                  </a:cubicBezTo>
                  <a:cubicBezTo>
                    <a:pt x="88034" y="36056"/>
                    <a:pt x="88420" y="35744"/>
                    <a:pt x="88782" y="35405"/>
                  </a:cubicBezTo>
                  <a:cubicBezTo>
                    <a:pt x="88905" y="35286"/>
                    <a:pt x="89022" y="35169"/>
                    <a:pt x="89136" y="35051"/>
                  </a:cubicBezTo>
                  <a:cubicBezTo>
                    <a:pt x="91336" y="32726"/>
                    <a:pt x="92201" y="29376"/>
                    <a:pt x="92078" y="26175"/>
                  </a:cubicBezTo>
                  <a:cubicBezTo>
                    <a:pt x="92061" y="25751"/>
                    <a:pt x="92030" y="25333"/>
                    <a:pt x="91986" y="24914"/>
                  </a:cubicBezTo>
                  <a:cubicBezTo>
                    <a:pt x="91922" y="24345"/>
                    <a:pt x="91830" y="23776"/>
                    <a:pt x="91723" y="23206"/>
                  </a:cubicBezTo>
                  <a:cubicBezTo>
                    <a:pt x="91648" y="22815"/>
                    <a:pt x="91562" y="22428"/>
                    <a:pt x="91466" y="22036"/>
                  </a:cubicBezTo>
                  <a:cubicBezTo>
                    <a:pt x="91374" y="21649"/>
                    <a:pt x="91272" y="21263"/>
                    <a:pt x="91160" y="20876"/>
                  </a:cubicBezTo>
                  <a:cubicBezTo>
                    <a:pt x="91052" y="20490"/>
                    <a:pt x="90934" y="20110"/>
                    <a:pt x="90811" y="19728"/>
                  </a:cubicBezTo>
                  <a:cubicBezTo>
                    <a:pt x="90504" y="18772"/>
                    <a:pt x="90161" y="17827"/>
                    <a:pt x="89806" y="16893"/>
                  </a:cubicBezTo>
                  <a:cubicBezTo>
                    <a:pt x="89678" y="16549"/>
                    <a:pt x="89538" y="16200"/>
                    <a:pt x="89404" y="15851"/>
                  </a:cubicBezTo>
                  <a:cubicBezTo>
                    <a:pt x="89265" y="15507"/>
                    <a:pt x="89118" y="15164"/>
                    <a:pt x="88969" y="14826"/>
                  </a:cubicBezTo>
                  <a:cubicBezTo>
                    <a:pt x="88459" y="13688"/>
                    <a:pt x="87863" y="12603"/>
                    <a:pt x="87085" y="11648"/>
                  </a:cubicBezTo>
                  <a:cubicBezTo>
                    <a:pt x="86846" y="11361"/>
                    <a:pt x="86591" y="11088"/>
                    <a:pt x="86322" y="10831"/>
                  </a:cubicBezTo>
                  <a:cubicBezTo>
                    <a:pt x="86048" y="10575"/>
                    <a:pt x="85755" y="10338"/>
                    <a:pt x="85447" y="10122"/>
                  </a:cubicBezTo>
                  <a:cubicBezTo>
                    <a:pt x="84943" y="9762"/>
                    <a:pt x="84395" y="9471"/>
                    <a:pt x="83815" y="9259"/>
                  </a:cubicBezTo>
                  <a:cubicBezTo>
                    <a:pt x="83353" y="9097"/>
                    <a:pt x="82875" y="8984"/>
                    <a:pt x="82387" y="8941"/>
                  </a:cubicBezTo>
                  <a:cubicBezTo>
                    <a:pt x="82263" y="8930"/>
                    <a:pt x="82139" y="8920"/>
                    <a:pt x="82016" y="8920"/>
                  </a:cubicBezTo>
                  <a:cubicBezTo>
                    <a:pt x="82000" y="8919"/>
                    <a:pt x="81985" y="8919"/>
                    <a:pt x="81970" y="8919"/>
                  </a:cubicBezTo>
                  <a:cubicBezTo>
                    <a:pt x="81347" y="8919"/>
                    <a:pt x="80740" y="9026"/>
                    <a:pt x="80148" y="9199"/>
                  </a:cubicBezTo>
                  <a:cubicBezTo>
                    <a:pt x="79702" y="9323"/>
                    <a:pt x="79267" y="9483"/>
                    <a:pt x="78832" y="9661"/>
                  </a:cubicBezTo>
                  <a:cubicBezTo>
                    <a:pt x="78542" y="9779"/>
                    <a:pt x="78252" y="9902"/>
                    <a:pt x="77963" y="10026"/>
                  </a:cubicBezTo>
                  <a:cubicBezTo>
                    <a:pt x="77383" y="10278"/>
                    <a:pt x="76803" y="10526"/>
                    <a:pt x="76212" y="10735"/>
                  </a:cubicBezTo>
                  <a:cubicBezTo>
                    <a:pt x="75920" y="10841"/>
                    <a:pt x="75623" y="10932"/>
                    <a:pt x="75321" y="11009"/>
                  </a:cubicBezTo>
                  <a:cubicBezTo>
                    <a:pt x="75171" y="11046"/>
                    <a:pt x="75015" y="11083"/>
                    <a:pt x="74864" y="11110"/>
                  </a:cubicBezTo>
                  <a:cubicBezTo>
                    <a:pt x="74682" y="11148"/>
                    <a:pt x="74486" y="11172"/>
                    <a:pt x="74292" y="11172"/>
                  </a:cubicBezTo>
                  <a:cubicBezTo>
                    <a:pt x="74040" y="11172"/>
                    <a:pt x="73793" y="11131"/>
                    <a:pt x="73586" y="11025"/>
                  </a:cubicBezTo>
                  <a:cubicBezTo>
                    <a:pt x="73503" y="10982"/>
                    <a:pt x="73427" y="10926"/>
                    <a:pt x="73362" y="10858"/>
                  </a:cubicBezTo>
                  <a:cubicBezTo>
                    <a:pt x="73328" y="10827"/>
                    <a:pt x="73298" y="10793"/>
                    <a:pt x="73270" y="10756"/>
                  </a:cubicBezTo>
                  <a:lnTo>
                    <a:pt x="73270" y="10750"/>
                  </a:lnTo>
                  <a:cubicBezTo>
                    <a:pt x="73241" y="10714"/>
                    <a:pt x="73216" y="10674"/>
                    <a:pt x="73195" y="10632"/>
                  </a:cubicBezTo>
                  <a:cubicBezTo>
                    <a:pt x="72969" y="10177"/>
                    <a:pt x="73184" y="9569"/>
                    <a:pt x="73582" y="9226"/>
                  </a:cubicBezTo>
                  <a:cubicBezTo>
                    <a:pt x="73634" y="9178"/>
                    <a:pt x="73690" y="9133"/>
                    <a:pt x="73748" y="9092"/>
                  </a:cubicBezTo>
                  <a:cubicBezTo>
                    <a:pt x="73861" y="9007"/>
                    <a:pt x="73983" y="8935"/>
                    <a:pt x="74113" y="8877"/>
                  </a:cubicBezTo>
                  <a:cubicBezTo>
                    <a:pt x="74177" y="8850"/>
                    <a:pt x="74242" y="8818"/>
                    <a:pt x="74312" y="8791"/>
                  </a:cubicBezTo>
                  <a:cubicBezTo>
                    <a:pt x="74440" y="8737"/>
                    <a:pt x="74580" y="8689"/>
                    <a:pt x="74719" y="8646"/>
                  </a:cubicBezTo>
                  <a:cubicBezTo>
                    <a:pt x="74855" y="8603"/>
                    <a:pt x="74994" y="8560"/>
                    <a:pt x="75128" y="8517"/>
                  </a:cubicBezTo>
                  <a:cubicBezTo>
                    <a:pt x="75562" y="8378"/>
                    <a:pt x="75986" y="8222"/>
                    <a:pt x="76406" y="8045"/>
                  </a:cubicBezTo>
                  <a:cubicBezTo>
                    <a:pt x="78299" y="7247"/>
                    <a:pt x="80017" y="6085"/>
                    <a:pt x="81463" y="4625"/>
                  </a:cubicBezTo>
                  <a:cubicBezTo>
                    <a:pt x="82266" y="3816"/>
                    <a:pt x="82977" y="2920"/>
                    <a:pt x="83582" y="1956"/>
                  </a:cubicBezTo>
                  <a:lnTo>
                    <a:pt x="83609" y="1928"/>
                  </a:lnTo>
                  <a:lnTo>
                    <a:pt x="83631" y="1912"/>
                  </a:lnTo>
                  <a:cubicBezTo>
                    <a:pt x="82439" y="634"/>
                    <a:pt x="81225" y="124"/>
                    <a:pt x="79716" y="22"/>
                  </a:cubicBezTo>
                  <a:cubicBezTo>
                    <a:pt x="79504" y="8"/>
                    <a:pt x="79286" y="1"/>
                    <a:pt x="790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3809625" y="979175"/>
              <a:ext cx="726550" cy="1173725"/>
            </a:xfrm>
            <a:custGeom>
              <a:avLst/>
              <a:gdLst/>
              <a:ahLst/>
              <a:cxnLst/>
              <a:rect l="l" t="t" r="r" b="b"/>
              <a:pathLst>
                <a:path w="29062" h="46949" extrusionOk="0">
                  <a:moveTo>
                    <a:pt x="22296" y="0"/>
                  </a:moveTo>
                  <a:lnTo>
                    <a:pt x="21226" y="458"/>
                  </a:lnTo>
                  <a:cubicBezTo>
                    <a:pt x="21529" y="1131"/>
                    <a:pt x="21797" y="1831"/>
                    <a:pt x="22060" y="2524"/>
                  </a:cubicBezTo>
                  <a:cubicBezTo>
                    <a:pt x="23198" y="5514"/>
                    <a:pt x="24208" y="8611"/>
                    <a:pt x="24336" y="11807"/>
                  </a:cubicBezTo>
                  <a:cubicBezTo>
                    <a:pt x="24457" y="15005"/>
                    <a:pt x="23595" y="18358"/>
                    <a:pt x="21394" y="20681"/>
                  </a:cubicBezTo>
                  <a:cubicBezTo>
                    <a:pt x="19556" y="22613"/>
                    <a:pt x="16944" y="23676"/>
                    <a:pt x="14306" y="24019"/>
                  </a:cubicBezTo>
                  <a:cubicBezTo>
                    <a:pt x="13558" y="24117"/>
                    <a:pt x="12806" y="24160"/>
                    <a:pt x="12053" y="24160"/>
                  </a:cubicBezTo>
                  <a:cubicBezTo>
                    <a:pt x="10150" y="24160"/>
                    <a:pt x="8240" y="23883"/>
                    <a:pt x="6368" y="23501"/>
                  </a:cubicBezTo>
                  <a:cubicBezTo>
                    <a:pt x="6104" y="23449"/>
                    <a:pt x="5808" y="23413"/>
                    <a:pt x="5518" y="23413"/>
                  </a:cubicBezTo>
                  <a:cubicBezTo>
                    <a:pt x="4845" y="23413"/>
                    <a:pt x="4205" y="23604"/>
                    <a:pt x="4073" y="24216"/>
                  </a:cubicBezTo>
                  <a:cubicBezTo>
                    <a:pt x="3986" y="24632"/>
                    <a:pt x="4215" y="25043"/>
                    <a:pt x="4436" y="25407"/>
                  </a:cubicBezTo>
                  <a:lnTo>
                    <a:pt x="6395" y="28658"/>
                  </a:lnTo>
                  <a:cubicBezTo>
                    <a:pt x="6846" y="29399"/>
                    <a:pt x="7303" y="30206"/>
                    <a:pt x="7210" y="31062"/>
                  </a:cubicBezTo>
                  <a:cubicBezTo>
                    <a:pt x="7055" y="32475"/>
                    <a:pt x="5513" y="33262"/>
                    <a:pt x="4153" y="33680"/>
                  </a:cubicBezTo>
                  <a:cubicBezTo>
                    <a:pt x="2794" y="34104"/>
                    <a:pt x="1218" y="34562"/>
                    <a:pt x="639" y="35860"/>
                  </a:cubicBezTo>
                  <a:cubicBezTo>
                    <a:pt x="0" y="37301"/>
                    <a:pt x="1003" y="39012"/>
                    <a:pt x="2357" y="39819"/>
                  </a:cubicBezTo>
                  <a:cubicBezTo>
                    <a:pt x="3703" y="40626"/>
                    <a:pt x="5311" y="40829"/>
                    <a:pt x="6819" y="41273"/>
                  </a:cubicBezTo>
                  <a:cubicBezTo>
                    <a:pt x="8293" y="41717"/>
                    <a:pt x="9822" y="42539"/>
                    <a:pt x="10367" y="43966"/>
                  </a:cubicBezTo>
                  <a:cubicBezTo>
                    <a:pt x="10401" y="44955"/>
                    <a:pt x="10138" y="45924"/>
                    <a:pt x="9653" y="46800"/>
                  </a:cubicBezTo>
                  <a:lnTo>
                    <a:pt x="9916" y="46948"/>
                  </a:lnTo>
                  <a:cubicBezTo>
                    <a:pt x="16130" y="36204"/>
                    <a:pt x="27055" y="24457"/>
                    <a:pt x="27984" y="20929"/>
                  </a:cubicBezTo>
                  <a:cubicBezTo>
                    <a:pt x="29061" y="16843"/>
                    <a:pt x="27123" y="11276"/>
                    <a:pt x="2229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3939375" y="667825"/>
              <a:ext cx="427650" cy="322825"/>
            </a:xfrm>
            <a:custGeom>
              <a:avLst/>
              <a:gdLst/>
              <a:ahLst/>
              <a:cxnLst/>
              <a:rect l="l" t="t" r="r" b="b"/>
              <a:pathLst>
                <a:path w="17106" h="12913" extrusionOk="0">
                  <a:moveTo>
                    <a:pt x="10697" y="0"/>
                  </a:moveTo>
                  <a:lnTo>
                    <a:pt x="10650" y="41"/>
                  </a:lnTo>
                  <a:cubicBezTo>
                    <a:pt x="8718" y="3131"/>
                    <a:pt x="5661" y="5501"/>
                    <a:pt x="2195" y="6604"/>
                  </a:cubicBezTo>
                  <a:cubicBezTo>
                    <a:pt x="1650" y="6772"/>
                    <a:pt x="1070" y="6927"/>
                    <a:pt x="647" y="7311"/>
                  </a:cubicBezTo>
                  <a:cubicBezTo>
                    <a:pt x="215" y="7688"/>
                    <a:pt x="0" y="8375"/>
                    <a:pt x="336" y="8840"/>
                  </a:cubicBezTo>
                  <a:cubicBezTo>
                    <a:pt x="568" y="9153"/>
                    <a:pt x="956" y="9258"/>
                    <a:pt x="1357" y="9258"/>
                  </a:cubicBezTo>
                  <a:cubicBezTo>
                    <a:pt x="1551" y="9258"/>
                    <a:pt x="1748" y="9233"/>
                    <a:pt x="1932" y="9196"/>
                  </a:cubicBezTo>
                  <a:cubicBezTo>
                    <a:pt x="4378" y="8730"/>
                    <a:pt x="6544" y="7009"/>
                    <a:pt x="9024" y="7009"/>
                  </a:cubicBezTo>
                  <a:cubicBezTo>
                    <a:pt x="9043" y="7009"/>
                    <a:pt x="9062" y="7009"/>
                    <a:pt x="9082" y="7009"/>
                  </a:cubicBezTo>
                  <a:cubicBezTo>
                    <a:pt x="11061" y="7035"/>
                    <a:pt x="12891" y="8206"/>
                    <a:pt x="14151" y="9735"/>
                  </a:cubicBezTo>
                  <a:cubicBezTo>
                    <a:pt x="14932" y="10690"/>
                    <a:pt x="15524" y="11774"/>
                    <a:pt x="16036" y="12912"/>
                  </a:cubicBezTo>
                  <a:lnTo>
                    <a:pt x="17106" y="12454"/>
                  </a:lnTo>
                  <a:cubicBezTo>
                    <a:pt x="16501" y="11054"/>
                    <a:pt x="15860" y="9559"/>
                    <a:pt x="15167" y="7971"/>
                  </a:cubicBezTo>
                  <a:cubicBezTo>
                    <a:pt x="13417" y="3945"/>
                    <a:pt x="12064" y="1468"/>
                    <a:pt x="1069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3911275" y="1175900"/>
              <a:ext cx="370100" cy="176650"/>
            </a:xfrm>
            <a:custGeom>
              <a:avLst/>
              <a:gdLst/>
              <a:ahLst/>
              <a:cxnLst/>
              <a:rect l="l" t="t" r="r" b="b"/>
              <a:pathLst>
                <a:path w="14804" h="7066" extrusionOk="0">
                  <a:moveTo>
                    <a:pt x="626" y="0"/>
                  </a:moveTo>
                  <a:lnTo>
                    <a:pt x="626" y="0"/>
                  </a:lnTo>
                  <a:cubicBezTo>
                    <a:pt x="0" y="1623"/>
                    <a:pt x="270" y="2848"/>
                    <a:pt x="1010" y="3777"/>
                  </a:cubicBezTo>
                  <a:cubicBezTo>
                    <a:pt x="2552" y="5696"/>
                    <a:pt x="6146" y="6335"/>
                    <a:pt x="8179" y="6551"/>
                  </a:cubicBezTo>
                  <a:cubicBezTo>
                    <a:pt x="8179" y="6554"/>
                    <a:pt x="8179" y="6556"/>
                    <a:pt x="8180" y="6556"/>
                  </a:cubicBezTo>
                  <a:cubicBezTo>
                    <a:pt x="8181" y="6556"/>
                    <a:pt x="8183" y="6554"/>
                    <a:pt x="8187" y="6551"/>
                  </a:cubicBezTo>
                  <a:cubicBezTo>
                    <a:pt x="9129" y="6895"/>
                    <a:pt x="10132" y="7066"/>
                    <a:pt x="11134" y="7066"/>
                  </a:cubicBezTo>
                  <a:cubicBezTo>
                    <a:pt x="11801" y="7066"/>
                    <a:pt x="12467" y="6990"/>
                    <a:pt x="13115" y="6840"/>
                  </a:cubicBezTo>
                  <a:cubicBezTo>
                    <a:pt x="13741" y="6692"/>
                    <a:pt x="13734" y="5790"/>
                    <a:pt x="13108" y="5648"/>
                  </a:cubicBezTo>
                  <a:lnTo>
                    <a:pt x="8624" y="4592"/>
                  </a:lnTo>
                  <a:lnTo>
                    <a:pt x="8624" y="4592"/>
                  </a:lnTo>
                  <a:cubicBezTo>
                    <a:pt x="8795" y="4604"/>
                    <a:pt x="8967" y="4611"/>
                    <a:pt x="9139" y="4611"/>
                  </a:cubicBezTo>
                  <a:cubicBezTo>
                    <a:pt x="10969" y="4611"/>
                    <a:pt x="12785" y="3899"/>
                    <a:pt x="14157" y="2693"/>
                  </a:cubicBezTo>
                  <a:cubicBezTo>
                    <a:pt x="14804" y="2121"/>
                    <a:pt x="14494" y="1058"/>
                    <a:pt x="13646" y="923"/>
                  </a:cubicBezTo>
                  <a:cubicBezTo>
                    <a:pt x="13323" y="869"/>
                    <a:pt x="12999" y="822"/>
                    <a:pt x="12677" y="774"/>
                  </a:cubicBezTo>
                  <a:lnTo>
                    <a:pt x="12541" y="2290"/>
                  </a:lnTo>
                  <a:cubicBezTo>
                    <a:pt x="12156" y="2290"/>
                    <a:pt x="10372" y="2576"/>
                    <a:pt x="8244" y="2576"/>
                  </a:cubicBezTo>
                  <a:cubicBezTo>
                    <a:pt x="5536" y="2576"/>
                    <a:pt x="2270" y="2112"/>
                    <a:pt x="626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3901500" y="1028000"/>
              <a:ext cx="372900" cy="212325"/>
            </a:xfrm>
            <a:custGeom>
              <a:avLst/>
              <a:gdLst/>
              <a:ahLst/>
              <a:cxnLst/>
              <a:rect l="l" t="t" r="r" b="b"/>
              <a:pathLst>
                <a:path w="14916" h="8493" extrusionOk="0">
                  <a:moveTo>
                    <a:pt x="13583" y="0"/>
                  </a:moveTo>
                  <a:cubicBezTo>
                    <a:pt x="13490" y="0"/>
                    <a:pt x="13394" y="13"/>
                    <a:pt x="13297" y="40"/>
                  </a:cubicBezTo>
                  <a:lnTo>
                    <a:pt x="4033" y="2605"/>
                  </a:lnTo>
                  <a:lnTo>
                    <a:pt x="4094" y="4240"/>
                  </a:lnTo>
                  <a:cubicBezTo>
                    <a:pt x="3909" y="4249"/>
                    <a:pt x="3725" y="4254"/>
                    <a:pt x="3543" y="4254"/>
                  </a:cubicBezTo>
                  <a:cubicBezTo>
                    <a:pt x="2220" y="4254"/>
                    <a:pt x="965" y="4006"/>
                    <a:pt x="1" y="3339"/>
                  </a:cubicBezTo>
                  <a:lnTo>
                    <a:pt x="1" y="3339"/>
                  </a:lnTo>
                  <a:cubicBezTo>
                    <a:pt x="122" y="4396"/>
                    <a:pt x="486" y="5237"/>
                    <a:pt x="1018" y="5917"/>
                  </a:cubicBezTo>
                  <a:cubicBezTo>
                    <a:pt x="2661" y="8028"/>
                    <a:pt x="5926" y="8492"/>
                    <a:pt x="8635" y="8492"/>
                  </a:cubicBezTo>
                  <a:cubicBezTo>
                    <a:pt x="10763" y="8492"/>
                    <a:pt x="12548" y="8206"/>
                    <a:pt x="12932" y="8206"/>
                  </a:cubicBezTo>
                  <a:lnTo>
                    <a:pt x="13068" y="6691"/>
                  </a:lnTo>
                  <a:cubicBezTo>
                    <a:pt x="10793" y="6367"/>
                    <a:pt x="8497" y="6211"/>
                    <a:pt x="6204" y="6211"/>
                  </a:cubicBezTo>
                  <a:cubicBezTo>
                    <a:pt x="6019" y="6211"/>
                    <a:pt x="5834" y="6212"/>
                    <a:pt x="5649" y="6214"/>
                  </a:cubicBezTo>
                  <a:cubicBezTo>
                    <a:pt x="7676" y="5742"/>
                    <a:pt x="9742" y="5251"/>
                    <a:pt x="11560" y="4221"/>
                  </a:cubicBezTo>
                  <a:cubicBezTo>
                    <a:pt x="12690" y="3581"/>
                    <a:pt x="13727" y="2692"/>
                    <a:pt x="14441" y="1616"/>
                  </a:cubicBezTo>
                  <a:cubicBezTo>
                    <a:pt x="14916" y="900"/>
                    <a:pt x="14364" y="0"/>
                    <a:pt x="13583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3862975" y="937375"/>
              <a:ext cx="285275" cy="196975"/>
            </a:xfrm>
            <a:custGeom>
              <a:avLst/>
              <a:gdLst/>
              <a:ahLst/>
              <a:cxnLst/>
              <a:rect l="l" t="t" r="r" b="b"/>
              <a:pathLst>
                <a:path w="11411" h="7879" extrusionOk="0">
                  <a:moveTo>
                    <a:pt x="10591" y="1"/>
                  </a:moveTo>
                  <a:cubicBezTo>
                    <a:pt x="10303" y="1"/>
                    <a:pt x="9980" y="146"/>
                    <a:pt x="9721" y="298"/>
                  </a:cubicBezTo>
                  <a:cubicBezTo>
                    <a:pt x="8007" y="1284"/>
                    <a:pt x="6295" y="2271"/>
                    <a:pt x="4584" y="3261"/>
                  </a:cubicBezTo>
                  <a:lnTo>
                    <a:pt x="4605" y="3308"/>
                  </a:lnTo>
                  <a:cubicBezTo>
                    <a:pt x="2995" y="4008"/>
                    <a:pt x="1461" y="4506"/>
                    <a:pt x="0" y="4816"/>
                  </a:cubicBezTo>
                  <a:lnTo>
                    <a:pt x="0" y="4822"/>
                  </a:lnTo>
                  <a:cubicBezTo>
                    <a:pt x="316" y="5791"/>
                    <a:pt x="855" y="6485"/>
                    <a:pt x="1542" y="6962"/>
                  </a:cubicBezTo>
                  <a:cubicBezTo>
                    <a:pt x="2506" y="7631"/>
                    <a:pt x="3761" y="7879"/>
                    <a:pt x="5084" y="7879"/>
                  </a:cubicBezTo>
                  <a:cubicBezTo>
                    <a:pt x="5266" y="7879"/>
                    <a:pt x="5450" y="7874"/>
                    <a:pt x="5635" y="7865"/>
                  </a:cubicBezTo>
                  <a:lnTo>
                    <a:pt x="5574" y="6230"/>
                  </a:lnTo>
                  <a:cubicBezTo>
                    <a:pt x="7405" y="4796"/>
                    <a:pt x="9256" y="3348"/>
                    <a:pt x="10757" y="1564"/>
                  </a:cubicBezTo>
                  <a:cubicBezTo>
                    <a:pt x="11094" y="1167"/>
                    <a:pt x="11411" y="548"/>
                    <a:pt x="11040" y="177"/>
                  </a:cubicBezTo>
                  <a:cubicBezTo>
                    <a:pt x="10916" y="50"/>
                    <a:pt x="10760" y="1"/>
                    <a:pt x="1059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2898475" y="2149150"/>
              <a:ext cx="1159050" cy="630875"/>
            </a:xfrm>
            <a:custGeom>
              <a:avLst/>
              <a:gdLst/>
              <a:ahLst/>
              <a:cxnLst/>
              <a:rect l="l" t="t" r="r" b="b"/>
              <a:pathLst>
                <a:path w="46362" h="25235" extrusionOk="0">
                  <a:moveTo>
                    <a:pt x="46099" y="1"/>
                  </a:moveTo>
                  <a:cubicBezTo>
                    <a:pt x="45238" y="1604"/>
                    <a:pt x="43676" y="2896"/>
                    <a:pt x="41933" y="3510"/>
                  </a:cubicBezTo>
                  <a:cubicBezTo>
                    <a:pt x="40821" y="3895"/>
                    <a:pt x="39663" y="4056"/>
                    <a:pt x="38494" y="4056"/>
                  </a:cubicBezTo>
                  <a:cubicBezTo>
                    <a:pt x="36618" y="4056"/>
                    <a:pt x="34711" y="3642"/>
                    <a:pt x="32911" y="3079"/>
                  </a:cubicBezTo>
                  <a:cubicBezTo>
                    <a:pt x="30563" y="2331"/>
                    <a:pt x="28281" y="1342"/>
                    <a:pt x="25918" y="662"/>
                  </a:cubicBezTo>
                  <a:cubicBezTo>
                    <a:pt x="25861" y="646"/>
                    <a:pt x="25806" y="639"/>
                    <a:pt x="25752" y="639"/>
                  </a:cubicBezTo>
                  <a:cubicBezTo>
                    <a:pt x="25281" y="639"/>
                    <a:pt x="24971" y="1212"/>
                    <a:pt x="25299" y="1611"/>
                  </a:cubicBezTo>
                  <a:lnTo>
                    <a:pt x="25871" y="2318"/>
                  </a:lnTo>
                  <a:cubicBezTo>
                    <a:pt x="26368" y="2931"/>
                    <a:pt x="26018" y="3853"/>
                    <a:pt x="25244" y="3994"/>
                  </a:cubicBezTo>
                  <a:cubicBezTo>
                    <a:pt x="22129" y="4557"/>
                    <a:pt x="18973" y="4840"/>
                    <a:pt x="15814" y="4840"/>
                  </a:cubicBezTo>
                  <a:cubicBezTo>
                    <a:pt x="13695" y="4840"/>
                    <a:pt x="11575" y="4713"/>
                    <a:pt x="9465" y="4458"/>
                  </a:cubicBezTo>
                  <a:cubicBezTo>
                    <a:pt x="9441" y="4455"/>
                    <a:pt x="9417" y="4454"/>
                    <a:pt x="9394" y="4454"/>
                  </a:cubicBezTo>
                  <a:cubicBezTo>
                    <a:pt x="8971" y="4454"/>
                    <a:pt x="8714" y="4955"/>
                    <a:pt x="9000" y="5293"/>
                  </a:cubicBezTo>
                  <a:cubicBezTo>
                    <a:pt x="11081" y="7737"/>
                    <a:pt x="14056" y="9359"/>
                    <a:pt x="17140" y="10288"/>
                  </a:cubicBezTo>
                  <a:cubicBezTo>
                    <a:pt x="20101" y="11177"/>
                    <a:pt x="23191" y="11493"/>
                    <a:pt x="26275" y="11716"/>
                  </a:cubicBezTo>
                  <a:cubicBezTo>
                    <a:pt x="26490" y="11729"/>
                    <a:pt x="26503" y="12032"/>
                    <a:pt x="26295" y="12066"/>
                  </a:cubicBezTo>
                  <a:cubicBezTo>
                    <a:pt x="20585" y="13001"/>
                    <a:pt x="15066" y="15041"/>
                    <a:pt x="10118" y="18036"/>
                  </a:cubicBezTo>
                  <a:cubicBezTo>
                    <a:pt x="7170" y="19828"/>
                    <a:pt x="4207" y="22029"/>
                    <a:pt x="936" y="22810"/>
                  </a:cubicBezTo>
                  <a:cubicBezTo>
                    <a:pt x="94" y="23011"/>
                    <a:pt x="1" y="24156"/>
                    <a:pt x="808" y="24473"/>
                  </a:cubicBezTo>
                  <a:cubicBezTo>
                    <a:pt x="2151" y="24998"/>
                    <a:pt x="3616" y="25235"/>
                    <a:pt x="5098" y="25235"/>
                  </a:cubicBezTo>
                  <a:cubicBezTo>
                    <a:pt x="6632" y="25235"/>
                    <a:pt x="8185" y="24981"/>
                    <a:pt x="9640" y="24533"/>
                  </a:cubicBezTo>
                  <a:cubicBezTo>
                    <a:pt x="13390" y="23368"/>
                    <a:pt x="16668" y="21092"/>
                    <a:pt x="19993" y="19006"/>
                  </a:cubicBezTo>
                  <a:cubicBezTo>
                    <a:pt x="23319" y="16925"/>
                    <a:pt x="26867" y="14953"/>
                    <a:pt x="30771" y="14535"/>
                  </a:cubicBezTo>
                  <a:cubicBezTo>
                    <a:pt x="31323" y="14476"/>
                    <a:pt x="31874" y="14449"/>
                    <a:pt x="32424" y="14449"/>
                  </a:cubicBezTo>
                  <a:cubicBezTo>
                    <a:pt x="35949" y="14449"/>
                    <a:pt x="39437" y="15573"/>
                    <a:pt x="42814" y="16703"/>
                  </a:cubicBezTo>
                  <a:cubicBezTo>
                    <a:pt x="42228" y="13660"/>
                    <a:pt x="42047" y="11177"/>
                    <a:pt x="42404" y="9473"/>
                  </a:cubicBezTo>
                  <a:cubicBezTo>
                    <a:pt x="43003" y="6639"/>
                    <a:pt x="44464" y="3441"/>
                    <a:pt x="46362" y="149"/>
                  </a:cubicBezTo>
                  <a:lnTo>
                    <a:pt x="460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3699875" y="1057750"/>
              <a:ext cx="236650" cy="215125"/>
            </a:xfrm>
            <a:custGeom>
              <a:avLst/>
              <a:gdLst/>
              <a:ahLst/>
              <a:cxnLst/>
              <a:rect l="l" t="t" r="r" b="b"/>
              <a:pathLst>
                <a:path w="9466" h="8605" extrusionOk="0">
                  <a:moveTo>
                    <a:pt x="6524" y="1"/>
                  </a:moveTo>
                  <a:cubicBezTo>
                    <a:pt x="5083" y="317"/>
                    <a:pt x="3712" y="464"/>
                    <a:pt x="2415" y="464"/>
                  </a:cubicBezTo>
                  <a:cubicBezTo>
                    <a:pt x="2058" y="464"/>
                    <a:pt x="1706" y="453"/>
                    <a:pt x="1360" y="431"/>
                  </a:cubicBezTo>
                  <a:lnTo>
                    <a:pt x="1360" y="439"/>
                  </a:lnTo>
                  <a:cubicBezTo>
                    <a:pt x="1360" y="439"/>
                    <a:pt x="1273" y="936"/>
                    <a:pt x="1131" y="1678"/>
                  </a:cubicBezTo>
                  <a:cubicBezTo>
                    <a:pt x="862" y="3111"/>
                    <a:pt x="391" y="5460"/>
                    <a:pt x="1" y="6840"/>
                  </a:cubicBezTo>
                  <a:lnTo>
                    <a:pt x="68" y="7143"/>
                  </a:lnTo>
                  <a:cubicBezTo>
                    <a:pt x="689" y="7004"/>
                    <a:pt x="1318" y="6943"/>
                    <a:pt x="1951" y="6943"/>
                  </a:cubicBezTo>
                  <a:cubicBezTo>
                    <a:pt x="4291" y="6943"/>
                    <a:pt x="6685" y="7778"/>
                    <a:pt x="8921" y="8604"/>
                  </a:cubicBezTo>
                  <a:lnTo>
                    <a:pt x="9466" y="8503"/>
                  </a:lnTo>
                  <a:cubicBezTo>
                    <a:pt x="8726" y="7574"/>
                    <a:pt x="8456" y="6349"/>
                    <a:pt x="9082" y="4726"/>
                  </a:cubicBezTo>
                  <a:cubicBezTo>
                    <a:pt x="8550" y="4047"/>
                    <a:pt x="8187" y="3205"/>
                    <a:pt x="8066" y="2149"/>
                  </a:cubicBezTo>
                  <a:cubicBezTo>
                    <a:pt x="7379" y="1670"/>
                    <a:pt x="6840" y="978"/>
                    <a:pt x="6524" y="7"/>
                  </a:cubicBezTo>
                  <a:lnTo>
                    <a:pt x="6524" y="1"/>
                  </a:ln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3365650" y="655350"/>
              <a:ext cx="503750" cy="222175"/>
            </a:xfrm>
            <a:custGeom>
              <a:avLst/>
              <a:gdLst/>
              <a:ahLst/>
              <a:cxnLst/>
              <a:rect l="l" t="t" r="r" b="b"/>
              <a:pathLst>
                <a:path w="20150" h="8887" extrusionOk="0">
                  <a:moveTo>
                    <a:pt x="15611" y="1"/>
                  </a:moveTo>
                  <a:cubicBezTo>
                    <a:pt x="15315" y="14"/>
                    <a:pt x="15019" y="21"/>
                    <a:pt x="14730" y="35"/>
                  </a:cubicBezTo>
                  <a:cubicBezTo>
                    <a:pt x="9392" y="230"/>
                    <a:pt x="5857" y="451"/>
                    <a:pt x="3562" y="849"/>
                  </a:cubicBezTo>
                  <a:cubicBezTo>
                    <a:pt x="2654" y="1011"/>
                    <a:pt x="1933" y="1199"/>
                    <a:pt x="1375" y="1422"/>
                  </a:cubicBezTo>
                  <a:lnTo>
                    <a:pt x="1367" y="1428"/>
                  </a:lnTo>
                  <a:cubicBezTo>
                    <a:pt x="1286" y="1596"/>
                    <a:pt x="1" y="4423"/>
                    <a:pt x="7621" y="8349"/>
                  </a:cubicBezTo>
                  <a:cubicBezTo>
                    <a:pt x="7621" y="8349"/>
                    <a:pt x="10876" y="8887"/>
                    <a:pt x="13816" y="8887"/>
                  </a:cubicBezTo>
                  <a:cubicBezTo>
                    <a:pt x="15286" y="8887"/>
                    <a:pt x="16677" y="8752"/>
                    <a:pt x="17543" y="8349"/>
                  </a:cubicBezTo>
                  <a:cubicBezTo>
                    <a:pt x="20149" y="7137"/>
                    <a:pt x="19058" y="2357"/>
                    <a:pt x="1561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3339225" y="793200"/>
              <a:ext cx="394675" cy="423800"/>
            </a:xfrm>
            <a:custGeom>
              <a:avLst/>
              <a:gdLst/>
              <a:ahLst/>
              <a:cxnLst/>
              <a:rect l="l" t="t" r="r" b="b"/>
              <a:pathLst>
                <a:path w="15787" h="16952" extrusionOk="0">
                  <a:moveTo>
                    <a:pt x="747" y="1"/>
                  </a:moveTo>
                  <a:lnTo>
                    <a:pt x="0" y="182"/>
                  </a:lnTo>
                  <a:cubicBezTo>
                    <a:pt x="484" y="2215"/>
                    <a:pt x="1145" y="4827"/>
                    <a:pt x="1629" y="7157"/>
                  </a:cubicBezTo>
                  <a:cubicBezTo>
                    <a:pt x="2007" y="8974"/>
                    <a:pt x="2282" y="10623"/>
                    <a:pt x="2297" y="11700"/>
                  </a:cubicBezTo>
                  <a:cubicBezTo>
                    <a:pt x="2310" y="13188"/>
                    <a:pt x="2518" y="15040"/>
                    <a:pt x="2599" y="16951"/>
                  </a:cubicBezTo>
                  <a:cubicBezTo>
                    <a:pt x="3959" y="16379"/>
                    <a:pt x="4793" y="14784"/>
                    <a:pt x="5824" y="13613"/>
                  </a:cubicBezTo>
                  <a:cubicBezTo>
                    <a:pt x="7252" y="11989"/>
                    <a:pt x="9414" y="11133"/>
                    <a:pt x="11563" y="11133"/>
                  </a:cubicBezTo>
                  <a:cubicBezTo>
                    <a:pt x="12971" y="11133"/>
                    <a:pt x="14372" y="11500"/>
                    <a:pt x="15557" y="12260"/>
                  </a:cubicBezTo>
                  <a:cubicBezTo>
                    <a:pt x="15699" y="11518"/>
                    <a:pt x="15786" y="11021"/>
                    <a:pt x="15786" y="11021"/>
                  </a:cubicBezTo>
                  <a:lnTo>
                    <a:pt x="15786" y="11013"/>
                  </a:lnTo>
                  <a:cubicBezTo>
                    <a:pt x="6772" y="10508"/>
                    <a:pt x="1455" y="3246"/>
                    <a:pt x="74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3350025" y="255825"/>
              <a:ext cx="383875" cy="420775"/>
            </a:xfrm>
            <a:custGeom>
              <a:avLst/>
              <a:gdLst/>
              <a:ahLst/>
              <a:cxnLst/>
              <a:rect l="l" t="t" r="r" b="b"/>
              <a:pathLst>
                <a:path w="15355" h="16831" extrusionOk="0">
                  <a:moveTo>
                    <a:pt x="7068" y="1"/>
                  </a:moveTo>
                  <a:lnTo>
                    <a:pt x="7068" y="1"/>
                  </a:lnTo>
                  <a:cubicBezTo>
                    <a:pt x="7122" y="223"/>
                    <a:pt x="7088" y="491"/>
                    <a:pt x="6940" y="673"/>
                  </a:cubicBezTo>
                  <a:cubicBezTo>
                    <a:pt x="6624" y="1057"/>
                    <a:pt x="6085" y="1152"/>
                    <a:pt x="5608" y="1300"/>
                  </a:cubicBezTo>
                  <a:cubicBezTo>
                    <a:pt x="5129" y="1449"/>
                    <a:pt x="4618" y="1771"/>
                    <a:pt x="4598" y="2270"/>
                  </a:cubicBezTo>
                  <a:cubicBezTo>
                    <a:pt x="5086" y="2099"/>
                    <a:pt x="5601" y="2015"/>
                    <a:pt x="6116" y="2015"/>
                  </a:cubicBezTo>
                  <a:cubicBezTo>
                    <a:pt x="6924" y="2015"/>
                    <a:pt x="7732" y="2221"/>
                    <a:pt x="8435" y="2620"/>
                  </a:cubicBezTo>
                  <a:cubicBezTo>
                    <a:pt x="5527" y="3017"/>
                    <a:pt x="2672" y="3831"/>
                    <a:pt x="0" y="5042"/>
                  </a:cubicBezTo>
                  <a:cubicBezTo>
                    <a:pt x="461" y="5527"/>
                    <a:pt x="1148" y="5722"/>
                    <a:pt x="1826" y="5722"/>
                  </a:cubicBezTo>
                  <a:cubicBezTo>
                    <a:pt x="1949" y="5722"/>
                    <a:pt x="2072" y="5716"/>
                    <a:pt x="2194" y="5703"/>
                  </a:cubicBezTo>
                  <a:cubicBezTo>
                    <a:pt x="2982" y="5615"/>
                    <a:pt x="3722" y="5312"/>
                    <a:pt x="4476" y="5063"/>
                  </a:cubicBezTo>
                  <a:cubicBezTo>
                    <a:pt x="5503" y="4709"/>
                    <a:pt x="6575" y="4450"/>
                    <a:pt x="7652" y="4450"/>
                  </a:cubicBezTo>
                  <a:cubicBezTo>
                    <a:pt x="7825" y="4450"/>
                    <a:pt x="7999" y="4457"/>
                    <a:pt x="8172" y="4471"/>
                  </a:cubicBezTo>
                  <a:cubicBezTo>
                    <a:pt x="9430" y="4571"/>
                    <a:pt x="10689" y="5110"/>
                    <a:pt x="11456" y="6107"/>
                  </a:cubicBezTo>
                  <a:cubicBezTo>
                    <a:pt x="12224" y="7102"/>
                    <a:pt x="12392" y="8590"/>
                    <a:pt x="11679" y="9627"/>
                  </a:cubicBezTo>
                  <a:cubicBezTo>
                    <a:pt x="10864" y="10819"/>
                    <a:pt x="9269" y="11095"/>
                    <a:pt x="7963" y="11714"/>
                  </a:cubicBezTo>
                  <a:cubicBezTo>
                    <a:pt x="6011" y="12643"/>
                    <a:pt x="4550" y="14542"/>
                    <a:pt x="4160" y="16669"/>
                  </a:cubicBezTo>
                  <a:lnTo>
                    <a:pt x="4187" y="16830"/>
                  </a:lnTo>
                  <a:cubicBezTo>
                    <a:pt x="6482" y="16433"/>
                    <a:pt x="10016" y="16211"/>
                    <a:pt x="15354" y="16016"/>
                  </a:cubicBezTo>
                  <a:cubicBezTo>
                    <a:pt x="15354" y="16016"/>
                    <a:pt x="15038" y="8960"/>
                    <a:pt x="13995" y="6779"/>
                  </a:cubicBezTo>
                  <a:cubicBezTo>
                    <a:pt x="13214" y="5150"/>
                    <a:pt x="10333" y="1475"/>
                    <a:pt x="706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2510375" y="1071500"/>
              <a:ext cx="1217800" cy="960575"/>
            </a:xfrm>
            <a:custGeom>
              <a:avLst/>
              <a:gdLst/>
              <a:ahLst/>
              <a:cxnLst/>
              <a:rect l="l" t="t" r="r" b="b"/>
              <a:pathLst>
                <a:path w="48712" h="38423" extrusionOk="0">
                  <a:moveTo>
                    <a:pt x="44717" y="1"/>
                  </a:moveTo>
                  <a:cubicBezTo>
                    <a:pt x="42568" y="1"/>
                    <a:pt x="40405" y="857"/>
                    <a:pt x="38977" y="2481"/>
                  </a:cubicBezTo>
                  <a:cubicBezTo>
                    <a:pt x="37946" y="3653"/>
                    <a:pt x="37112" y="5247"/>
                    <a:pt x="35753" y="5819"/>
                  </a:cubicBezTo>
                  <a:cubicBezTo>
                    <a:pt x="35861" y="8451"/>
                    <a:pt x="35706" y="11198"/>
                    <a:pt x="34420" y="13278"/>
                  </a:cubicBezTo>
                  <a:cubicBezTo>
                    <a:pt x="33407" y="14913"/>
                    <a:pt x="31334" y="15357"/>
                    <a:pt x="29380" y="15357"/>
                  </a:cubicBezTo>
                  <a:cubicBezTo>
                    <a:pt x="27462" y="15357"/>
                    <a:pt x="25659" y="14930"/>
                    <a:pt x="25082" y="14780"/>
                  </a:cubicBezTo>
                  <a:cubicBezTo>
                    <a:pt x="24989" y="16234"/>
                    <a:pt x="24598" y="17755"/>
                    <a:pt x="23797" y="19357"/>
                  </a:cubicBezTo>
                  <a:cubicBezTo>
                    <a:pt x="22806" y="21343"/>
                    <a:pt x="20918" y="22053"/>
                    <a:pt x="18966" y="22053"/>
                  </a:cubicBezTo>
                  <a:cubicBezTo>
                    <a:pt x="16187" y="22053"/>
                    <a:pt x="13280" y="20611"/>
                    <a:pt x="12656" y="19357"/>
                  </a:cubicBezTo>
                  <a:cubicBezTo>
                    <a:pt x="11639" y="22010"/>
                    <a:pt x="10205" y="24797"/>
                    <a:pt x="8461" y="25167"/>
                  </a:cubicBezTo>
                  <a:cubicBezTo>
                    <a:pt x="7763" y="25315"/>
                    <a:pt x="6785" y="25416"/>
                    <a:pt x="5733" y="25416"/>
                  </a:cubicBezTo>
                  <a:cubicBezTo>
                    <a:pt x="4443" y="25416"/>
                    <a:pt x="3040" y="25265"/>
                    <a:pt x="1899" y="24864"/>
                  </a:cubicBezTo>
                  <a:lnTo>
                    <a:pt x="0" y="25672"/>
                  </a:lnTo>
                  <a:cubicBezTo>
                    <a:pt x="1426" y="26876"/>
                    <a:pt x="3229" y="27262"/>
                    <a:pt x="5116" y="27262"/>
                  </a:cubicBezTo>
                  <a:cubicBezTo>
                    <a:pt x="6659" y="27262"/>
                    <a:pt x="8259" y="27004"/>
                    <a:pt x="9754" y="26722"/>
                  </a:cubicBezTo>
                  <a:lnTo>
                    <a:pt x="9754" y="26722"/>
                  </a:lnTo>
                  <a:cubicBezTo>
                    <a:pt x="9269" y="27819"/>
                    <a:pt x="8381" y="28735"/>
                    <a:pt x="7303" y="29267"/>
                  </a:cubicBezTo>
                  <a:cubicBezTo>
                    <a:pt x="8036" y="29457"/>
                    <a:pt x="8793" y="29550"/>
                    <a:pt x="9551" y="29550"/>
                  </a:cubicBezTo>
                  <a:cubicBezTo>
                    <a:pt x="11210" y="29550"/>
                    <a:pt x="12873" y="29103"/>
                    <a:pt x="14291" y="28243"/>
                  </a:cubicBezTo>
                  <a:cubicBezTo>
                    <a:pt x="15033" y="27798"/>
                    <a:pt x="15851" y="27227"/>
                    <a:pt x="16661" y="27227"/>
                  </a:cubicBezTo>
                  <a:cubicBezTo>
                    <a:pt x="16866" y="27227"/>
                    <a:pt x="17071" y="27264"/>
                    <a:pt x="17273" y="27348"/>
                  </a:cubicBezTo>
                  <a:cubicBezTo>
                    <a:pt x="18317" y="27779"/>
                    <a:pt x="18486" y="29166"/>
                    <a:pt x="18492" y="30296"/>
                  </a:cubicBezTo>
                  <a:cubicBezTo>
                    <a:pt x="18506" y="32296"/>
                    <a:pt x="18525" y="34302"/>
                    <a:pt x="18539" y="36309"/>
                  </a:cubicBezTo>
                  <a:cubicBezTo>
                    <a:pt x="18546" y="37028"/>
                    <a:pt x="18612" y="37870"/>
                    <a:pt x="19226" y="38254"/>
                  </a:cubicBezTo>
                  <a:cubicBezTo>
                    <a:pt x="19412" y="38371"/>
                    <a:pt x="19612" y="38422"/>
                    <a:pt x="19816" y="38422"/>
                  </a:cubicBezTo>
                  <a:cubicBezTo>
                    <a:pt x="20434" y="38422"/>
                    <a:pt x="21087" y="37951"/>
                    <a:pt x="21461" y="37399"/>
                  </a:cubicBezTo>
                  <a:cubicBezTo>
                    <a:pt x="23057" y="35049"/>
                    <a:pt x="21992" y="31885"/>
                    <a:pt x="22189" y="29044"/>
                  </a:cubicBezTo>
                  <a:cubicBezTo>
                    <a:pt x="22478" y="24763"/>
                    <a:pt x="25729" y="21242"/>
                    <a:pt x="29277" y="18825"/>
                  </a:cubicBezTo>
                  <a:cubicBezTo>
                    <a:pt x="32832" y="16415"/>
                    <a:pt x="36870" y="14706"/>
                    <a:pt x="40136" y="11919"/>
                  </a:cubicBezTo>
                  <a:cubicBezTo>
                    <a:pt x="42297" y="10075"/>
                    <a:pt x="44181" y="7718"/>
                    <a:pt x="46874" y="6809"/>
                  </a:cubicBezTo>
                  <a:cubicBezTo>
                    <a:pt x="47127" y="6721"/>
                    <a:pt x="47385" y="6649"/>
                    <a:pt x="47648" y="6593"/>
                  </a:cubicBezTo>
                  <a:lnTo>
                    <a:pt x="47581" y="6290"/>
                  </a:lnTo>
                  <a:cubicBezTo>
                    <a:pt x="47971" y="4910"/>
                    <a:pt x="48442" y="2561"/>
                    <a:pt x="48711" y="1128"/>
                  </a:cubicBezTo>
                  <a:cubicBezTo>
                    <a:pt x="47526" y="368"/>
                    <a:pt x="46125" y="1"/>
                    <a:pt x="4471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" name="Google Shape;389;p42"/>
            <p:cNvSpPr/>
            <p:nvPr/>
          </p:nvSpPr>
          <p:spPr>
            <a:xfrm>
              <a:off x="3249025" y="240375"/>
              <a:ext cx="410825" cy="498825"/>
            </a:xfrm>
            <a:custGeom>
              <a:avLst/>
              <a:gdLst/>
              <a:ahLst/>
              <a:cxnLst/>
              <a:rect l="l" t="t" r="r" b="b"/>
              <a:pathLst>
                <a:path w="16433" h="19953" extrusionOk="0">
                  <a:moveTo>
                    <a:pt x="8457" y="0"/>
                  </a:moveTo>
                  <a:cubicBezTo>
                    <a:pt x="8230" y="0"/>
                    <a:pt x="8002" y="16"/>
                    <a:pt x="7776" y="47"/>
                  </a:cubicBezTo>
                  <a:cubicBezTo>
                    <a:pt x="3649" y="639"/>
                    <a:pt x="1003" y="4295"/>
                    <a:pt x="0" y="7566"/>
                  </a:cubicBezTo>
                  <a:cubicBezTo>
                    <a:pt x="93" y="7557"/>
                    <a:pt x="186" y="7552"/>
                    <a:pt x="279" y="7552"/>
                  </a:cubicBezTo>
                  <a:cubicBezTo>
                    <a:pt x="1743" y="7552"/>
                    <a:pt x="3092" y="8725"/>
                    <a:pt x="3656" y="10111"/>
                  </a:cubicBezTo>
                  <a:cubicBezTo>
                    <a:pt x="4289" y="11646"/>
                    <a:pt x="4187" y="13370"/>
                    <a:pt x="4047" y="15019"/>
                  </a:cubicBezTo>
                  <a:cubicBezTo>
                    <a:pt x="3898" y="16674"/>
                    <a:pt x="3737" y="18377"/>
                    <a:pt x="4255" y="19953"/>
                  </a:cubicBezTo>
                  <a:lnTo>
                    <a:pt x="4261" y="19953"/>
                  </a:lnTo>
                  <a:cubicBezTo>
                    <a:pt x="4411" y="19098"/>
                    <a:pt x="4901" y="18479"/>
                    <a:pt x="6032" y="18027"/>
                  </a:cubicBezTo>
                  <a:lnTo>
                    <a:pt x="6039" y="18021"/>
                  </a:lnTo>
                  <a:cubicBezTo>
                    <a:pt x="6598" y="17798"/>
                    <a:pt x="7318" y="17610"/>
                    <a:pt x="8227" y="17448"/>
                  </a:cubicBezTo>
                  <a:lnTo>
                    <a:pt x="8200" y="17287"/>
                  </a:lnTo>
                  <a:cubicBezTo>
                    <a:pt x="8590" y="15160"/>
                    <a:pt x="10051" y="13261"/>
                    <a:pt x="12003" y="12332"/>
                  </a:cubicBezTo>
                  <a:cubicBezTo>
                    <a:pt x="13309" y="11713"/>
                    <a:pt x="14904" y="11437"/>
                    <a:pt x="15719" y="10245"/>
                  </a:cubicBezTo>
                  <a:cubicBezTo>
                    <a:pt x="16433" y="9208"/>
                    <a:pt x="16264" y="7721"/>
                    <a:pt x="15497" y="6725"/>
                  </a:cubicBezTo>
                  <a:cubicBezTo>
                    <a:pt x="14730" y="5728"/>
                    <a:pt x="13470" y="5189"/>
                    <a:pt x="12211" y="5089"/>
                  </a:cubicBezTo>
                  <a:cubicBezTo>
                    <a:pt x="12038" y="5075"/>
                    <a:pt x="11864" y="5068"/>
                    <a:pt x="11691" y="5068"/>
                  </a:cubicBezTo>
                  <a:cubicBezTo>
                    <a:pt x="10614" y="5068"/>
                    <a:pt x="9542" y="5327"/>
                    <a:pt x="8515" y="5681"/>
                  </a:cubicBezTo>
                  <a:cubicBezTo>
                    <a:pt x="7761" y="5930"/>
                    <a:pt x="7021" y="6233"/>
                    <a:pt x="6233" y="6321"/>
                  </a:cubicBezTo>
                  <a:cubicBezTo>
                    <a:pt x="6111" y="6334"/>
                    <a:pt x="5988" y="6340"/>
                    <a:pt x="5865" y="6340"/>
                  </a:cubicBezTo>
                  <a:cubicBezTo>
                    <a:pt x="5187" y="6340"/>
                    <a:pt x="4500" y="6145"/>
                    <a:pt x="4039" y="5660"/>
                  </a:cubicBezTo>
                  <a:cubicBezTo>
                    <a:pt x="6711" y="4449"/>
                    <a:pt x="9566" y="3635"/>
                    <a:pt x="12474" y="3238"/>
                  </a:cubicBezTo>
                  <a:cubicBezTo>
                    <a:pt x="11771" y="2839"/>
                    <a:pt x="10963" y="2633"/>
                    <a:pt x="10155" y="2633"/>
                  </a:cubicBezTo>
                  <a:cubicBezTo>
                    <a:pt x="9640" y="2633"/>
                    <a:pt x="9124" y="2717"/>
                    <a:pt x="8637" y="2888"/>
                  </a:cubicBezTo>
                  <a:cubicBezTo>
                    <a:pt x="8657" y="2389"/>
                    <a:pt x="9168" y="2066"/>
                    <a:pt x="9647" y="1918"/>
                  </a:cubicBezTo>
                  <a:cubicBezTo>
                    <a:pt x="10124" y="1770"/>
                    <a:pt x="10663" y="1675"/>
                    <a:pt x="10979" y="1291"/>
                  </a:cubicBezTo>
                  <a:cubicBezTo>
                    <a:pt x="11127" y="1110"/>
                    <a:pt x="11161" y="841"/>
                    <a:pt x="11108" y="619"/>
                  </a:cubicBezTo>
                  <a:cubicBezTo>
                    <a:pt x="10240" y="232"/>
                    <a:pt x="9346" y="0"/>
                    <a:pt x="84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3123625" y="1183350"/>
              <a:ext cx="283275" cy="272075"/>
            </a:xfrm>
            <a:custGeom>
              <a:avLst/>
              <a:gdLst/>
              <a:ahLst/>
              <a:cxnLst/>
              <a:rect l="l" t="t" r="r" b="b"/>
              <a:pathLst>
                <a:path w="11331" h="10883" extrusionOk="0">
                  <a:moveTo>
                    <a:pt x="5200" y="0"/>
                  </a:moveTo>
                  <a:cubicBezTo>
                    <a:pt x="3650" y="0"/>
                    <a:pt x="2272" y="1155"/>
                    <a:pt x="1462" y="2497"/>
                  </a:cubicBezTo>
                  <a:cubicBezTo>
                    <a:pt x="997" y="3257"/>
                    <a:pt x="667" y="4092"/>
                    <a:pt x="351" y="4927"/>
                  </a:cubicBezTo>
                  <a:cubicBezTo>
                    <a:pt x="236" y="5237"/>
                    <a:pt x="123" y="5546"/>
                    <a:pt x="1" y="5856"/>
                  </a:cubicBezTo>
                  <a:cubicBezTo>
                    <a:pt x="425" y="7269"/>
                    <a:pt x="654" y="8743"/>
                    <a:pt x="552" y="10306"/>
                  </a:cubicBezTo>
                  <a:cubicBezTo>
                    <a:pt x="1130" y="10455"/>
                    <a:pt x="2934" y="10883"/>
                    <a:pt x="4851" y="10883"/>
                  </a:cubicBezTo>
                  <a:cubicBezTo>
                    <a:pt x="6805" y="10883"/>
                    <a:pt x="8878" y="10439"/>
                    <a:pt x="9890" y="8804"/>
                  </a:cubicBezTo>
                  <a:cubicBezTo>
                    <a:pt x="11176" y="6724"/>
                    <a:pt x="11331" y="3977"/>
                    <a:pt x="11223" y="1345"/>
                  </a:cubicBezTo>
                  <a:lnTo>
                    <a:pt x="11223" y="1345"/>
                  </a:lnTo>
                  <a:cubicBezTo>
                    <a:pt x="11014" y="1439"/>
                    <a:pt x="10785" y="1500"/>
                    <a:pt x="10543" y="1534"/>
                  </a:cubicBezTo>
                  <a:cubicBezTo>
                    <a:pt x="10416" y="1552"/>
                    <a:pt x="10291" y="1560"/>
                    <a:pt x="10166" y="1560"/>
                  </a:cubicBezTo>
                  <a:cubicBezTo>
                    <a:pt x="8526" y="1560"/>
                    <a:pt x="7063" y="106"/>
                    <a:pt x="5379" y="5"/>
                  </a:cubicBezTo>
                  <a:cubicBezTo>
                    <a:pt x="5319" y="2"/>
                    <a:pt x="5259" y="0"/>
                    <a:pt x="520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2852025" y="396900"/>
              <a:ext cx="552175" cy="909650"/>
            </a:xfrm>
            <a:custGeom>
              <a:avLst/>
              <a:gdLst/>
              <a:ahLst/>
              <a:cxnLst/>
              <a:rect l="l" t="t" r="r" b="b"/>
              <a:pathLst>
                <a:path w="22087" h="36386" extrusionOk="0">
                  <a:moveTo>
                    <a:pt x="6325" y="0"/>
                  </a:moveTo>
                  <a:cubicBezTo>
                    <a:pt x="4519" y="0"/>
                    <a:pt x="2709" y="566"/>
                    <a:pt x="1246" y="1628"/>
                  </a:cubicBezTo>
                  <a:cubicBezTo>
                    <a:pt x="438" y="3143"/>
                    <a:pt x="1" y="5404"/>
                    <a:pt x="47" y="8744"/>
                  </a:cubicBezTo>
                  <a:cubicBezTo>
                    <a:pt x="245" y="8728"/>
                    <a:pt x="443" y="8720"/>
                    <a:pt x="641" y="8720"/>
                  </a:cubicBezTo>
                  <a:cubicBezTo>
                    <a:pt x="3209" y="8720"/>
                    <a:pt x="5773" y="10040"/>
                    <a:pt x="7216" y="12184"/>
                  </a:cubicBezTo>
                  <a:cubicBezTo>
                    <a:pt x="8737" y="14426"/>
                    <a:pt x="9000" y="17266"/>
                    <a:pt x="9215" y="19972"/>
                  </a:cubicBezTo>
                  <a:cubicBezTo>
                    <a:pt x="9429" y="22732"/>
                    <a:pt x="9647" y="25493"/>
                    <a:pt x="9868" y="28252"/>
                  </a:cubicBezTo>
                  <a:cubicBezTo>
                    <a:pt x="10084" y="30999"/>
                    <a:pt x="10313" y="33793"/>
                    <a:pt x="11215" y="36385"/>
                  </a:cubicBezTo>
                  <a:cubicBezTo>
                    <a:pt x="11531" y="35550"/>
                    <a:pt x="11861" y="34715"/>
                    <a:pt x="12326" y="33955"/>
                  </a:cubicBezTo>
                  <a:cubicBezTo>
                    <a:pt x="13136" y="32613"/>
                    <a:pt x="14515" y="31458"/>
                    <a:pt x="16064" y="31458"/>
                  </a:cubicBezTo>
                  <a:cubicBezTo>
                    <a:pt x="16124" y="31458"/>
                    <a:pt x="16183" y="31460"/>
                    <a:pt x="16243" y="31463"/>
                  </a:cubicBezTo>
                  <a:cubicBezTo>
                    <a:pt x="17927" y="31564"/>
                    <a:pt x="19389" y="33018"/>
                    <a:pt x="21030" y="33018"/>
                  </a:cubicBezTo>
                  <a:cubicBezTo>
                    <a:pt x="21155" y="33018"/>
                    <a:pt x="21280" y="33010"/>
                    <a:pt x="21407" y="32992"/>
                  </a:cubicBezTo>
                  <a:cubicBezTo>
                    <a:pt x="21649" y="32958"/>
                    <a:pt x="21878" y="32897"/>
                    <a:pt x="22087" y="32803"/>
                  </a:cubicBezTo>
                  <a:cubicBezTo>
                    <a:pt x="22006" y="30892"/>
                    <a:pt x="21798" y="29040"/>
                    <a:pt x="21785" y="27552"/>
                  </a:cubicBezTo>
                  <a:cubicBezTo>
                    <a:pt x="21770" y="26475"/>
                    <a:pt x="21495" y="24826"/>
                    <a:pt x="21117" y="23009"/>
                  </a:cubicBezTo>
                  <a:cubicBezTo>
                    <a:pt x="18848" y="21291"/>
                    <a:pt x="17556" y="18545"/>
                    <a:pt x="16950" y="15764"/>
                  </a:cubicBezTo>
                  <a:cubicBezTo>
                    <a:pt x="16338" y="12971"/>
                    <a:pt x="16338" y="10083"/>
                    <a:pt x="16143" y="7222"/>
                  </a:cubicBezTo>
                  <a:cubicBezTo>
                    <a:pt x="16076" y="6165"/>
                    <a:pt x="15974" y="5094"/>
                    <a:pt x="15598" y="4099"/>
                  </a:cubicBezTo>
                  <a:cubicBezTo>
                    <a:pt x="15221" y="3109"/>
                    <a:pt x="14540" y="2186"/>
                    <a:pt x="13571" y="1749"/>
                  </a:cubicBezTo>
                  <a:cubicBezTo>
                    <a:pt x="13090" y="1530"/>
                    <a:pt x="12595" y="1442"/>
                    <a:pt x="12090" y="1442"/>
                  </a:cubicBezTo>
                  <a:cubicBezTo>
                    <a:pt x="10069" y="1442"/>
                    <a:pt x="7889" y="2846"/>
                    <a:pt x="5844" y="2846"/>
                  </a:cubicBezTo>
                  <a:cubicBezTo>
                    <a:pt x="5387" y="2846"/>
                    <a:pt x="4936" y="2776"/>
                    <a:pt x="4496" y="2604"/>
                  </a:cubicBezTo>
                  <a:cubicBezTo>
                    <a:pt x="5312" y="1285"/>
                    <a:pt x="6921" y="726"/>
                    <a:pt x="8408" y="261"/>
                  </a:cubicBezTo>
                  <a:cubicBezTo>
                    <a:pt x="7728" y="86"/>
                    <a:pt x="7027" y="0"/>
                    <a:pt x="632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2" name="Google Shape;392;p42"/>
            <p:cNvSpPr/>
            <p:nvPr/>
          </p:nvSpPr>
          <p:spPr>
            <a:xfrm>
              <a:off x="2883150" y="364775"/>
              <a:ext cx="496825" cy="607350"/>
            </a:xfrm>
            <a:custGeom>
              <a:avLst/>
              <a:gdLst/>
              <a:ahLst/>
              <a:cxnLst/>
              <a:rect l="l" t="t" r="r" b="b"/>
              <a:pathLst>
                <a:path w="19873" h="24294" extrusionOk="0">
                  <a:moveTo>
                    <a:pt x="6000" y="1"/>
                  </a:moveTo>
                  <a:cubicBezTo>
                    <a:pt x="3400" y="1"/>
                    <a:pt x="1255" y="558"/>
                    <a:pt x="1" y="2912"/>
                  </a:cubicBezTo>
                  <a:cubicBezTo>
                    <a:pt x="1464" y="1851"/>
                    <a:pt x="3273" y="1285"/>
                    <a:pt x="5079" y="1285"/>
                  </a:cubicBezTo>
                  <a:cubicBezTo>
                    <a:pt x="5781" y="1285"/>
                    <a:pt x="6483" y="1371"/>
                    <a:pt x="7163" y="1546"/>
                  </a:cubicBezTo>
                  <a:cubicBezTo>
                    <a:pt x="5675" y="2010"/>
                    <a:pt x="4067" y="2569"/>
                    <a:pt x="3252" y="3889"/>
                  </a:cubicBezTo>
                  <a:cubicBezTo>
                    <a:pt x="3692" y="4060"/>
                    <a:pt x="4142" y="4131"/>
                    <a:pt x="4599" y="4131"/>
                  </a:cubicBezTo>
                  <a:cubicBezTo>
                    <a:pt x="6644" y="4131"/>
                    <a:pt x="8824" y="2727"/>
                    <a:pt x="10845" y="2727"/>
                  </a:cubicBezTo>
                  <a:cubicBezTo>
                    <a:pt x="11350" y="2727"/>
                    <a:pt x="11845" y="2815"/>
                    <a:pt x="12326" y="3034"/>
                  </a:cubicBezTo>
                  <a:cubicBezTo>
                    <a:pt x="13295" y="3471"/>
                    <a:pt x="13976" y="4394"/>
                    <a:pt x="14353" y="5384"/>
                  </a:cubicBezTo>
                  <a:cubicBezTo>
                    <a:pt x="14729" y="6379"/>
                    <a:pt x="14831" y="7450"/>
                    <a:pt x="14898" y="8507"/>
                  </a:cubicBezTo>
                  <a:cubicBezTo>
                    <a:pt x="15093" y="11368"/>
                    <a:pt x="15093" y="14256"/>
                    <a:pt x="15706" y="17049"/>
                  </a:cubicBezTo>
                  <a:cubicBezTo>
                    <a:pt x="16311" y="19830"/>
                    <a:pt x="17604" y="22576"/>
                    <a:pt x="19872" y="24294"/>
                  </a:cubicBezTo>
                  <a:cubicBezTo>
                    <a:pt x="19388" y="21964"/>
                    <a:pt x="18728" y="19352"/>
                    <a:pt x="18243" y="17319"/>
                  </a:cubicBezTo>
                  <a:cubicBezTo>
                    <a:pt x="17874" y="15744"/>
                    <a:pt x="17604" y="14525"/>
                    <a:pt x="17604" y="14041"/>
                  </a:cubicBezTo>
                  <a:cubicBezTo>
                    <a:pt x="17604" y="12937"/>
                    <a:pt x="16985" y="6932"/>
                    <a:pt x="14460" y="3216"/>
                  </a:cubicBezTo>
                  <a:cubicBezTo>
                    <a:pt x="13363" y="1600"/>
                    <a:pt x="11902" y="415"/>
                    <a:pt x="9977" y="246"/>
                  </a:cubicBezTo>
                  <a:cubicBezTo>
                    <a:pt x="8579" y="127"/>
                    <a:pt x="7238" y="1"/>
                    <a:pt x="6000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3244650" y="429150"/>
              <a:ext cx="113300" cy="368600"/>
            </a:xfrm>
            <a:custGeom>
              <a:avLst/>
              <a:gdLst/>
              <a:ahLst/>
              <a:cxnLst/>
              <a:rect l="l" t="t" r="r" b="b"/>
              <a:pathLst>
                <a:path w="4532" h="14744" extrusionOk="0">
                  <a:moveTo>
                    <a:pt x="455" y="0"/>
                  </a:moveTo>
                  <a:cubicBezTo>
                    <a:pt x="362" y="0"/>
                    <a:pt x="269" y="5"/>
                    <a:pt x="176" y="14"/>
                  </a:cubicBezTo>
                  <a:cubicBezTo>
                    <a:pt x="109" y="224"/>
                    <a:pt x="48" y="432"/>
                    <a:pt x="1" y="641"/>
                  </a:cubicBezTo>
                  <a:cubicBezTo>
                    <a:pt x="2525" y="4357"/>
                    <a:pt x="3144" y="10362"/>
                    <a:pt x="3144" y="11466"/>
                  </a:cubicBezTo>
                  <a:cubicBezTo>
                    <a:pt x="3144" y="11950"/>
                    <a:pt x="3414" y="13169"/>
                    <a:pt x="3784" y="14744"/>
                  </a:cubicBezTo>
                  <a:lnTo>
                    <a:pt x="4531" y="14563"/>
                  </a:lnTo>
                  <a:cubicBezTo>
                    <a:pt x="4511" y="14455"/>
                    <a:pt x="4491" y="14353"/>
                    <a:pt x="4477" y="14253"/>
                  </a:cubicBezTo>
                  <a:cubicBezTo>
                    <a:pt x="4383" y="13532"/>
                    <a:pt x="4343" y="12920"/>
                    <a:pt x="4437" y="12401"/>
                  </a:cubicBezTo>
                  <a:lnTo>
                    <a:pt x="4431" y="12401"/>
                  </a:lnTo>
                  <a:cubicBezTo>
                    <a:pt x="3912" y="10826"/>
                    <a:pt x="4073" y="9123"/>
                    <a:pt x="4222" y="7467"/>
                  </a:cubicBezTo>
                  <a:cubicBezTo>
                    <a:pt x="4363" y="5817"/>
                    <a:pt x="4464" y="4094"/>
                    <a:pt x="3831" y="2559"/>
                  </a:cubicBezTo>
                  <a:cubicBezTo>
                    <a:pt x="3267" y="1173"/>
                    <a:pt x="1918" y="0"/>
                    <a:pt x="455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2826750" y="1329700"/>
              <a:ext cx="313225" cy="293125"/>
            </a:xfrm>
            <a:custGeom>
              <a:avLst/>
              <a:gdLst/>
              <a:ahLst/>
              <a:cxnLst/>
              <a:rect l="l" t="t" r="r" b="b"/>
              <a:pathLst>
                <a:path w="12529" h="11725" extrusionOk="0">
                  <a:moveTo>
                    <a:pt x="11877" y="1"/>
                  </a:moveTo>
                  <a:cubicBezTo>
                    <a:pt x="11735" y="378"/>
                    <a:pt x="11587" y="755"/>
                    <a:pt x="11419" y="1119"/>
                  </a:cubicBezTo>
                  <a:cubicBezTo>
                    <a:pt x="10746" y="2593"/>
                    <a:pt x="9669" y="4034"/>
                    <a:pt x="8106" y="4492"/>
                  </a:cubicBezTo>
                  <a:cubicBezTo>
                    <a:pt x="7668" y="4621"/>
                    <a:pt x="7220" y="4665"/>
                    <a:pt x="6766" y="4665"/>
                  </a:cubicBezTo>
                  <a:cubicBezTo>
                    <a:pt x="5847" y="4665"/>
                    <a:pt x="4906" y="4485"/>
                    <a:pt x="3987" y="4471"/>
                  </a:cubicBezTo>
                  <a:cubicBezTo>
                    <a:pt x="3549" y="4471"/>
                    <a:pt x="3112" y="4505"/>
                    <a:pt x="2687" y="4613"/>
                  </a:cubicBezTo>
                  <a:cubicBezTo>
                    <a:pt x="2149" y="4747"/>
                    <a:pt x="1665" y="4997"/>
                    <a:pt x="1213" y="5300"/>
                  </a:cubicBezTo>
                  <a:cubicBezTo>
                    <a:pt x="1207" y="5396"/>
                    <a:pt x="1188" y="5491"/>
                    <a:pt x="1160" y="5582"/>
                  </a:cubicBezTo>
                  <a:cubicBezTo>
                    <a:pt x="876" y="6511"/>
                    <a:pt x="486" y="7750"/>
                    <a:pt x="1" y="9029"/>
                  </a:cubicBezTo>
                  <a:cubicBezTo>
                    <a:pt x="626" y="10283"/>
                    <a:pt x="3533" y="11725"/>
                    <a:pt x="6312" y="11725"/>
                  </a:cubicBezTo>
                  <a:cubicBezTo>
                    <a:pt x="8263" y="11725"/>
                    <a:pt x="10151" y="11014"/>
                    <a:pt x="11142" y="9029"/>
                  </a:cubicBezTo>
                  <a:cubicBezTo>
                    <a:pt x="11943" y="7427"/>
                    <a:pt x="12334" y="5905"/>
                    <a:pt x="12427" y="4452"/>
                  </a:cubicBezTo>
                  <a:cubicBezTo>
                    <a:pt x="12529" y="2889"/>
                    <a:pt x="12300" y="1415"/>
                    <a:pt x="1187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2853175" y="614850"/>
              <a:ext cx="279225" cy="714875"/>
            </a:xfrm>
            <a:custGeom>
              <a:avLst/>
              <a:gdLst/>
              <a:ahLst/>
              <a:cxnLst/>
              <a:rect l="l" t="t" r="r" b="b"/>
              <a:pathLst>
                <a:path w="11169" h="28595" extrusionOk="0">
                  <a:moveTo>
                    <a:pt x="594" y="1"/>
                  </a:moveTo>
                  <a:cubicBezTo>
                    <a:pt x="396" y="1"/>
                    <a:pt x="198" y="9"/>
                    <a:pt x="0" y="25"/>
                  </a:cubicBezTo>
                  <a:cubicBezTo>
                    <a:pt x="0" y="227"/>
                    <a:pt x="8" y="429"/>
                    <a:pt x="15" y="639"/>
                  </a:cubicBezTo>
                  <a:cubicBezTo>
                    <a:pt x="854" y="981"/>
                    <a:pt x="1616" y="1489"/>
                    <a:pt x="2256" y="2132"/>
                  </a:cubicBezTo>
                  <a:cubicBezTo>
                    <a:pt x="3057" y="2940"/>
                    <a:pt x="3750" y="4200"/>
                    <a:pt x="4363" y="5727"/>
                  </a:cubicBezTo>
                  <a:cubicBezTo>
                    <a:pt x="5985" y="9807"/>
                    <a:pt x="7035" y="15805"/>
                    <a:pt x="7984" y="20186"/>
                  </a:cubicBezTo>
                  <a:cubicBezTo>
                    <a:pt x="8448" y="22313"/>
                    <a:pt x="8887" y="24065"/>
                    <a:pt x="9364" y="25020"/>
                  </a:cubicBezTo>
                  <a:cubicBezTo>
                    <a:pt x="9930" y="26165"/>
                    <a:pt x="10448" y="27356"/>
                    <a:pt x="10819" y="28595"/>
                  </a:cubicBezTo>
                  <a:cubicBezTo>
                    <a:pt x="10940" y="28285"/>
                    <a:pt x="11054" y="27976"/>
                    <a:pt x="11169" y="27666"/>
                  </a:cubicBezTo>
                  <a:cubicBezTo>
                    <a:pt x="10266" y="25074"/>
                    <a:pt x="10037" y="22281"/>
                    <a:pt x="9822" y="19534"/>
                  </a:cubicBezTo>
                  <a:cubicBezTo>
                    <a:pt x="9602" y="16773"/>
                    <a:pt x="9385" y="14014"/>
                    <a:pt x="9169" y="11254"/>
                  </a:cubicBezTo>
                  <a:cubicBezTo>
                    <a:pt x="8953" y="8548"/>
                    <a:pt x="8691" y="5706"/>
                    <a:pt x="7169" y="3465"/>
                  </a:cubicBezTo>
                  <a:cubicBezTo>
                    <a:pt x="5727" y="1322"/>
                    <a:pt x="3163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2549750" y="616475"/>
              <a:ext cx="573925" cy="829850"/>
            </a:xfrm>
            <a:custGeom>
              <a:avLst/>
              <a:gdLst/>
              <a:ahLst/>
              <a:cxnLst/>
              <a:rect l="l" t="t" r="r" b="b"/>
              <a:pathLst>
                <a:path w="22957" h="33194" extrusionOk="0">
                  <a:moveTo>
                    <a:pt x="9115" y="0"/>
                  </a:moveTo>
                  <a:cubicBezTo>
                    <a:pt x="5941" y="0"/>
                    <a:pt x="2786" y="1634"/>
                    <a:pt x="1623" y="3341"/>
                  </a:cubicBezTo>
                  <a:cubicBezTo>
                    <a:pt x="1" y="5709"/>
                    <a:pt x="68" y="12205"/>
                    <a:pt x="115" y="13835"/>
                  </a:cubicBezTo>
                  <a:cubicBezTo>
                    <a:pt x="3750" y="14077"/>
                    <a:pt x="7217" y="16252"/>
                    <a:pt x="8987" y="19435"/>
                  </a:cubicBezTo>
                  <a:cubicBezTo>
                    <a:pt x="9876" y="21045"/>
                    <a:pt x="10347" y="22842"/>
                    <a:pt x="10792" y="24626"/>
                  </a:cubicBezTo>
                  <a:cubicBezTo>
                    <a:pt x="11237" y="26410"/>
                    <a:pt x="11667" y="28215"/>
                    <a:pt x="12495" y="29850"/>
                  </a:cubicBezTo>
                  <a:cubicBezTo>
                    <a:pt x="13108" y="31075"/>
                    <a:pt x="13969" y="32207"/>
                    <a:pt x="15067" y="33000"/>
                  </a:cubicBezTo>
                  <a:cubicBezTo>
                    <a:pt x="15986" y="33014"/>
                    <a:pt x="16927" y="33194"/>
                    <a:pt x="17846" y="33194"/>
                  </a:cubicBezTo>
                  <a:cubicBezTo>
                    <a:pt x="18300" y="33194"/>
                    <a:pt x="18748" y="33150"/>
                    <a:pt x="19186" y="33021"/>
                  </a:cubicBezTo>
                  <a:cubicBezTo>
                    <a:pt x="20749" y="32563"/>
                    <a:pt x="21826" y="31123"/>
                    <a:pt x="22499" y="29648"/>
                  </a:cubicBezTo>
                  <a:cubicBezTo>
                    <a:pt x="22667" y="29284"/>
                    <a:pt x="22815" y="28907"/>
                    <a:pt x="22957" y="28530"/>
                  </a:cubicBezTo>
                  <a:cubicBezTo>
                    <a:pt x="22586" y="27291"/>
                    <a:pt x="22068" y="26101"/>
                    <a:pt x="21502" y="24956"/>
                  </a:cubicBezTo>
                  <a:cubicBezTo>
                    <a:pt x="21025" y="24000"/>
                    <a:pt x="20588" y="22250"/>
                    <a:pt x="20123" y="20122"/>
                  </a:cubicBezTo>
                  <a:lnTo>
                    <a:pt x="19914" y="20169"/>
                  </a:lnTo>
                  <a:cubicBezTo>
                    <a:pt x="19389" y="18250"/>
                    <a:pt x="18857" y="16332"/>
                    <a:pt x="18332" y="14421"/>
                  </a:cubicBezTo>
                  <a:cubicBezTo>
                    <a:pt x="18049" y="13376"/>
                    <a:pt x="17665" y="12219"/>
                    <a:pt x="16703" y="11741"/>
                  </a:cubicBezTo>
                  <a:cubicBezTo>
                    <a:pt x="16393" y="11587"/>
                    <a:pt x="16072" y="11523"/>
                    <a:pt x="15746" y="11523"/>
                  </a:cubicBezTo>
                  <a:cubicBezTo>
                    <a:pt x="14744" y="11523"/>
                    <a:pt x="13685" y="12120"/>
                    <a:pt x="12711" y="12536"/>
                  </a:cubicBezTo>
                  <a:cubicBezTo>
                    <a:pt x="11643" y="12983"/>
                    <a:pt x="10487" y="13202"/>
                    <a:pt x="9330" y="13202"/>
                  </a:cubicBezTo>
                  <a:cubicBezTo>
                    <a:pt x="7424" y="13202"/>
                    <a:pt x="5515" y="12609"/>
                    <a:pt x="3986" y="11465"/>
                  </a:cubicBezTo>
                  <a:cubicBezTo>
                    <a:pt x="3562" y="11149"/>
                    <a:pt x="3152" y="10516"/>
                    <a:pt x="3542" y="10152"/>
                  </a:cubicBezTo>
                  <a:cubicBezTo>
                    <a:pt x="3711" y="9997"/>
                    <a:pt x="3966" y="9984"/>
                    <a:pt x="4202" y="9978"/>
                  </a:cubicBezTo>
                  <a:cubicBezTo>
                    <a:pt x="5831" y="9957"/>
                    <a:pt x="7453" y="9937"/>
                    <a:pt x="9082" y="9910"/>
                  </a:cubicBezTo>
                  <a:cubicBezTo>
                    <a:pt x="7332" y="9149"/>
                    <a:pt x="6079" y="7359"/>
                    <a:pt x="5958" y="5460"/>
                  </a:cubicBezTo>
                  <a:lnTo>
                    <a:pt x="5958" y="5460"/>
                  </a:lnTo>
                  <a:cubicBezTo>
                    <a:pt x="7681" y="6854"/>
                    <a:pt x="9795" y="7756"/>
                    <a:pt x="11997" y="8025"/>
                  </a:cubicBezTo>
                  <a:cubicBezTo>
                    <a:pt x="12327" y="8066"/>
                    <a:pt x="12664" y="8091"/>
                    <a:pt x="13000" y="8091"/>
                  </a:cubicBezTo>
                  <a:cubicBezTo>
                    <a:pt x="13823" y="8091"/>
                    <a:pt x="14639" y="7940"/>
                    <a:pt x="15322" y="7500"/>
                  </a:cubicBezTo>
                  <a:cubicBezTo>
                    <a:pt x="15948" y="7096"/>
                    <a:pt x="16413" y="6389"/>
                    <a:pt x="16500" y="5662"/>
                  </a:cubicBezTo>
                  <a:cubicBezTo>
                    <a:pt x="15887" y="4135"/>
                    <a:pt x="15194" y="2875"/>
                    <a:pt x="14393" y="2067"/>
                  </a:cubicBezTo>
                  <a:cubicBezTo>
                    <a:pt x="13753" y="1424"/>
                    <a:pt x="12991" y="916"/>
                    <a:pt x="12152" y="574"/>
                  </a:cubicBezTo>
                  <a:cubicBezTo>
                    <a:pt x="11183" y="173"/>
                    <a:pt x="10148" y="0"/>
                    <a:pt x="91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2628500" y="752975"/>
              <a:ext cx="424300" cy="367750"/>
            </a:xfrm>
            <a:custGeom>
              <a:avLst/>
              <a:gdLst/>
              <a:ahLst/>
              <a:cxnLst/>
              <a:rect l="l" t="t" r="r" b="b"/>
              <a:pathLst>
                <a:path w="16972" h="14710" extrusionOk="0">
                  <a:moveTo>
                    <a:pt x="2808" y="0"/>
                  </a:moveTo>
                  <a:lnTo>
                    <a:pt x="2808" y="0"/>
                  </a:lnTo>
                  <a:cubicBezTo>
                    <a:pt x="2929" y="1899"/>
                    <a:pt x="4181" y="3689"/>
                    <a:pt x="5931" y="4450"/>
                  </a:cubicBezTo>
                  <a:cubicBezTo>
                    <a:pt x="4302" y="4476"/>
                    <a:pt x="2680" y="4497"/>
                    <a:pt x="1051" y="4518"/>
                  </a:cubicBezTo>
                  <a:cubicBezTo>
                    <a:pt x="815" y="4524"/>
                    <a:pt x="560" y="4537"/>
                    <a:pt x="391" y="4692"/>
                  </a:cubicBezTo>
                  <a:cubicBezTo>
                    <a:pt x="1" y="5056"/>
                    <a:pt x="412" y="5689"/>
                    <a:pt x="836" y="6005"/>
                  </a:cubicBezTo>
                  <a:cubicBezTo>
                    <a:pt x="2364" y="7149"/>
                    <a:pt x="4273" y="7742"/>
                    <a:pt x="6179" y="7742"/>
                  </a:cubicBezTo>
                  <a:cubicBezTo>
                    <a:pt x="7336" y="7742"/>
                    <a:pt x="8492" y="7523"/>
                    <a:pt x="9560" y="7076"/>
                  </a:cubicBezTo>
                  <a:cubicBezTo>
                    <a:pt x="10535" y="6660"/>
                    <a:pt x="11593" y="6063"/>
                    <a:pt x="12595" y="6063"/>
                  </a:cubicBezTo>
                  <a:cubicBezTo>
                    <a:pt x="12922" y="6063"/>
                    <a:pt x="13243" y="6127"/>
                    <a:pt x="13553" y="6281"/>
                  </a:cubicBezTo>
                  <a:cubicBezTo>
                    <a:pt x="14514" y="6759"/>
                    <a:pt x="14898" y="7917"/>
                    <a:pt x="15182" y="8961"/>
                  </a:cubicBezTo>
                  <a:cubicBezTo>
                    <a:pt x="15706" y="10872"/>
                    <a:pt x="16238" y="12791"/>
                    <a:pt x="16764" y="14709"/>
                  </a:cubicBezTo>
                  <a:lnTo>
                    <a:pt x="16972" y="14662"/>
                  </a:lnTo>
                  <a:cubicBezTo>
                    <a:pt x="16022" y="10280"/>
                    <a:pt x="14972" y="4282"/>
                    <a:pt x="13350" y="202"/>
                  </a:cubicBezTo>
                  <a:cubicBezTo>
                    <a:pt x="13263" y="929"/>
                    <a:pt x="12798" y="1636"/>
                    <a:pt x="12172" y="2040"/>
                  </a:cubicBezTo>
                  <a:cubicBezTo>
                    <a:pt x="11489" y="2480"/>
                    <a:pt x="10673" y="2631"/>
                    <a:pt x="9850" y="2631"/>
                  </a:cubicBezTo>
                  <a:cubicBezTo>
                    <a:pt x="9514" y="2631"/>
                    <a:pt x="9177" y="2606"/>
                    <a:pt x="8847" y="2565"/>
                  </a:cubicBezTo>
                  <a:cubicBezTo>
                    <a:pt x="6645" y="2296"/>
                    <a:pt x="4531" y="1394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2187700" y="1736000"/>
              <a:ext cx="795925" cy="1130300"/>
            </a:xfrm>
            <a:custGeom>
              <a:avLst/>
              <a:gdLst/>
              <a:ahLst/>
              <a:cxnLst/>
              <a:rect l="l" t="t" r="r" b="b"/>
              <a:pathLst>
                <a:path w="31837" h="45212" extrusionOk="0">
                  <a:moveTo>
                    <a:pt x="1" y="1"/>
                  </a:moveTo>
                  <a:lnTo>
                    <a:pt x="1" y="1"/>
                  </a:lnTo>
                  <a:cubicBezTo>
                    <a:pt x="365" y="1568"/>
                    <a:pt x="681" y="3420"/>
                    <a:pt x="883" y="5668"/>
                  </a:cubicBezTo>
                  <a:cubicBezTo>
                    <a:pt x="1852" y="16440"/>
                    <a:pt x="9358" y="24665"/>
                    <a:pt x="14919" y="33021"/>
                  </a:cubicBezTo>
                  <a:cubicBezTo>
                    <a:pt x="17611" y="37053"/>
                    <a:pt x="20802" y="40715"/>
                    <a:pt x="23825" y="45212"/>
                  </a:cubicBezTo>
                  <a:lnTo>
                    <a:pt x="24000" y="45091"/>
                  </a:lnTo>
                  <a:cubicBezTo>
                    <a:pt x="23496" y="44376"/>
                    <a:pt x="23375" y="43313"/>
                    <a:pt x="23496" y="42397"/>
                  </a:cubicBezTo>
                  <a:cubicBezTo>
                    <a:pt x="23671" y="41072"/>
                    <a:pt x="24136" y="39678"/>
                    <a:pt x="23637" y="38432"/>
                  </a:cubicBezTo>
                  <a:cubicBezTo>
                    <a:pt x="23287" y="37564"/>
                    <a:pt x="22479" y="36811"/>
                    <a:pt x="22574" y="35874"/>
                  </a:cubicBezTo>
                  <a:cubicBezTo>
                    <a:pt x="22689" y="34709"/>
                    <a:pt x="24061" y="34192"/>
                    <a:pt x="25186" y="33861"/>
                  </a:cubicBezTo>
                  <a:cubicBezTo>
                    <a:pt x="27024" y="33329"/>
                    <a:pt x="28807" y="32624"/>
                    <a:pt x="30511" y="31755"/>
                  </a:cubicBezTo>
                  <a:cubicBezTo>
                    <a:pt x="31110" y="31451"/>
                    <a:pt x="31777" y="31014"/>
                    <a:pt x="31810" y="30340"/>
                  </a:cubicBezTo>
                  <a:cubicBezTo>
                    <a:pt x="31837" y="29795"/>
                    <a:pt x="31399" y="29311"/>
                    <a:pt x="30888" y="29102"/>
                  </a:cubicBezTo>
                  <a:cubicBezTo>
                    <a:pt x="30383" y="28887"/>
                    <a:pt x="29818" y="28887"/>
                    <a:pt x="29265" y="28873"/>
                  </a:cubicBezTo>
                  <a:cubicBezTo>
                    <a:pt x="24713" y="28752"/>
                    <a:pt x="20082" y="27250"/>
                    <a:pt x="16811" y="24087"/>
                  </a:cubicBezTo>
                  <a:cubicBezTo>
                    <a:pt x="13539" y="20930"/>
                    <a:pt x="11856" y="15982"/>
                    <a:pt x="13195" y="11633"/>
                  </a:cubicBezTo>
                  <a:cubicBezTo>
                    <a:pt x="13390" y="11006"/>
                    <a:pt x="13640" y="10334"/>
                    <a:pt x="13417" y="9721"/>
                  </a:cubicBezTo>
                  <a:cubicBezTo>
                    <a:pt x="13087" y="8826"/>
                    <a:pt x="11990" y="8556"/>
                    <a:pt x="11061" y="8348"/>
                  </a:cubicBezTo>
                  <a:cubicBezTo>
                    <a:pt x="6423" y="7271"/>
                    <a:pt x="2404" y="4094"/>
                    <a:pt x="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2552600" y="962350"/>
              <a:ext cx="373825" cy="499850"/>
            </a:xfrm>
            <a:custGeom>
              <a:avLst/>
              <a:gdLst/>
              <a:ahLst/>
              <a:cxnLst/>
              <a:rect l="l" t="t" r="r" b="b"/>
              <a:pathLst>
                <a:path w="14953" h="19994" extrusionOk="0">
                  <a:moveTo>
                    <a:pt x="0" y="0"/>
                  </a:moveTo>
                  <a:cubicBezTo>
                    <a:pt x="8" y="242"/>
                    <a:pt x="14" y="378"/>
                    <a:pt x="14" y="378"/>
                  </a:cubicBezTo>
                  <a:cubicBezTo>
                    <a:pt x="714" y="579"/>
                    <a:pt x="1374" y="1017"/>
                    <a:pt x="2054" y="1758"/>
                  </a:cubicBezTo>
                  <a:cubicBezTo>
                    <a:pt x="4996" y="4968"/>
                    <a:pt x="12515" y="16682"/>
                    <a:pt x="12178" y="19994"/>
                  </a:cubicBezTo>
                  <a:cubicBezTo>
                    <a:pt x="12630" y="19691"/>
                    <a:pt x="13115" y="19441"/>
                    <a:pt x="13653" y="19307"/>
                  </a:cubicBezTo>
                  <a:cubicBezTo>
                    <a:pt x="14078" y="19199"/>
                    <a:pt x="14515" y="19165"/>
                    <a:pt x="14952" y="19165"/>
                  </a:cubicBezTo>
                  <a:cubicBezTo>
                    <a:pt x="13855" y="18372"/>
                    <a:pt x="12994" y="17240"/>
                    <a:pt x="12381" y="16015"/>
                  </a:cubicBezTo>
                  <a:cubicBezTo>
                    <a:pt x="11552" y="14380"/>
                    <a:pt x="11122" y="12575"/>
                    <a:pt x="10678" y="10791"/>
                  </a:cubicBezTo>
                  <a:cubicBezTo>
                    <a:pt x="10233" y="9008"/>
                    <a:pt x="9762" y="7210"/>
                    <a:pt x="8873" y="5601"/>
                  </a:cubicBezTo>
                  <a:cubicBezTo>
                    <a:pt x="7103" y="2418"/>
                    <a:pt x="3635" y="24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2354700" y="1207200"/>
              <a:ext cx="502375" cy="499700"/>
            </a:xfrm>
            <a:custGeom>
              <a:avLst/>
              <a:gdLst/>
              <a:ahLst/>
              <a:cxnLst/>
              <a:rect l="l" t="t" r="r" b="b"/>
              <a:pathLst>
                <a:path w="20095" h="19988" extrusionOk="0">
                  <a:moveTo>
                    <a:pt x="545" y="1"/>
                  </a:moveTo>
                  <a:lnTo>
                    <a:pt x="545" y="1"/>
                  </a:lnTo>
                  <a:cubicBezTo>
                    <a:pt x="0" y="2391"/>
                    <a:pt x="357" y="4383"/>
                    <a:pt x="1111" y="6039"/>
                  </a:cubicBezTo>
                  <a:cubicBezTo>
                    <a:pt x="2613" y="9352"/>
                    <a:pt x="5702" y="11324"/>
                    <a:pt x="6335" y="12474"/>
                  </a:cubicBezTo>
                  <a:cubicBezTo>
                    <a:pt x="6819" y="13350"/>
                    <a:pt x="6671" y="14427"/>
                    <a:pt x="6416" y="15282"/>
                  </a:cubicBezTo>
                  <a:lnTo>
                    <a:pt x="6409" y="15282"/>
                  </a:lnTo>
                  <a:cubicBezTo>
                    <a:pt x="6160" y="16124"/>
                    <a:pt x="5789" y="16743"/>
                    <a:pt x="5789" y="16743"/>
                  </a:cubicBezTo>
                  <a:cubicBezTo>
                    <a:pt x="5756" y="18116"/>
                    <a:pt x="6752" y="18958"/>
                    <a:pt x="8126" y="19435"/>
                  </a:cubicBezTo>
                  <a:cubicBezTo>
                    <a:pt x="9268" y="19836"/>
                    <a:pt x="10672" y="19987"/>
                    <a:pt x="11962" y="19987"/>
                  </a:cubicBezTo>
                  <a:cubicBezTo>
                    <a:pt x="13014" y="19987"/>
                    <a:pt x="13991" y="19887"/>
                    <a:pt x="14688" y="19738"/>
                  </a:cubicBezTo>
                  <a:cubicBezTo>
                    <a:pt x="16432" y="19368"/>
                    <a:pt x="17866" y="16581"/>
                    <a:pt x="18883" y="13929"/>
                  </a:cubicBezTo>
                  <a:cubicBezTo>
                    <a:pt x="19368" y="12650"/>
                    <a:pt x="19758" y="11411"/>
                    <a:pt x="20041" y="10482"/>
                  </a:cubicBezTo>
                  <a:cubicBezTo>
                    <a:pt x="20070" y="10390"/>
                    <a:pt x="20088" y="10295"/>
                    <a:pt x="20094" y="10199"/>
                  </a:cubicBezTo>
                  <a:lnTo>
                    <a:pt x="20094" y="10199"/>
                  </a:lnTo>
                  <a:cubicBezTo>
                    <a:pt x="18849" y="11028"/>
                    <a:pt x="17812" y="12293"/>
                    <a:pt x="16459" y="12986"/>
                  </a:cubicBezTo>
                  <a:cubicBezTo>
                    <a:pt x="15662" y="13396"/>
                    <a:pt x="14788" y="13579"/>
                    <a:pt x="13902" y="13579"/>
                  </a:cubicBezTo>
                  <a:cubicBezTo>
                    <a:pt x="12313" y="13579"/>
                    <a:pt x="10683" y="12988"/>
                    <a:pt x="9377" y="12050"/>
                  </a:cubicBezTo>
                  <a:cubicBezTo>
                    <a:pt x="7345" y="10589"/>
                    <a:pt x="5945" y="8415"/>
                    <a:pt x="4699" y="6241"/>
                  </a:cubicBezTo>
                  <a:cubicBezTo>
                    <a:pt x="3447" y="4067"/>
                    <a:pt x="2282" y="1812"/>
                    <a:pt x="5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2193975" y="1328725"/>
              <a:ext cx="331225" cy="260550"/>
            </a:xfrm>
            <a:custGeom>
              <a:avLst/>
              <a:gdLst/>
              <a:ahLst/>
              <a:cxnLst/>
              <a:rect l="l" t="t" r="r" b="b"/>
              <a:pathLst>
                <a:path w="13249" h="10422" extrusionOk="0">
                  <a:moveTo>
                    <a:pt x="707" y="1"/>
                  </a:moveTo>
                  <a:lnTo>
                    <a:pt x="707" y="1"/>
                  </a:lnTo>
                  <a:cubicBezTo>
                    <a:pt x="1575" y="2310"/>
                    <a:pt x="3380" y="4249"/>
                    <a:pt x="5615" y="5286"/>
                  </a:cubicBezTo>
                  <a:cubicBezTo>
                    <a:pt x="4020" y="5863"/>
                    <a:pt x="2430" y="6442"/>
                    <a:pt x="835" y="7021"/>
                  </a:cubicBezTo>
                  <a:cubicBezTo>
                    <a:pt x="457" y="7157"/>
                    <a:pt x="1" y="7405"/>
                    <a:pt x="20" y="7810"/>
                  </a:cubicBezTo>
                  <a:cubicBezTo>
                    <a:pt x="54" y="8240"/>
                    <a:pt x="572" y="8408"/>
                    <a:pt x="996" y="8476"/>
                  </a:cubicBezTo>
                  <a:cubicBezTo>
                    <a:pt x="4845" y="9095"/>
                    <a:pt x="8692" y="9715"/>
                    <a:pt x="12535" y="10334"/>
                  </a:cubicBezTo>
                  <a:lnTo>
                    <a:pt x="12838" y="10421"/>
                  </a:lnTo>
                  <a:lnTo>
                    <a:pt x="12845" y="10421"/>
                  </a:lnTo>
                  <a:cubicBezTo>
                    <a:pt x="13100" y="9566"/>
                    <a:pt x="13248" y="8489"/>
                    <a:pt x="12764" y="7613"/>
                  </a:cubicBezTo>
                  <a:cubicBezTo>
                    <a:pt x="12131" y="6463"/>
                    <a:pt x="9042" y="4491"/>
                    <a:pt x="7539" y="1178"/>
                  </a:cubicBezTo>
                  <a:lnTo>
                    <a:pt x="5722" y="2000"/>
                  </a:lnTo>
                  <a:cubicBezTo>
                    <a:pt x="5870" y="2249"/>
                    <a:pt x="6031" y="2491"/>
                    <a:pt x="6199" y="2734"/>
                  </a:cubicBezTo>
                  <a:cubicBezTo>
                    <a:pt x="4369" y="1827"/>
                    <a:pt x="2538" y="915"/>
                    <a:pt x="70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2296300" y="1184650"/>
              <a:ext cx="86200" cy="194075"/>
            </a:xfrm>
            <a:custGeom>
              <a:avLst/>
              <a:gdLst/>
              <a:ahLst/>
              <a:cxnLst/>
              <a:rect l="l" t="t" r="r" b="b"/>
              <a:pathLst>
                <a:path w="3448" h="7763" extrusionOk="0">
                  <a:moveTo>
                    <a:pt x="1231" y="0"/>
                  </a:moveTo>
                  <a:cubicBezTo>
                    <a:pt x="1052" y="0"/>
                    <a:pt x="875" y="41"/>
                    <a:pt x="707" y="135"/>
                  </a:cubicBezTo>
                  <a:cubicBezTo>
                    <a:pt x="115" y="458"/>
                    <a:pt x="1" y="1246"/>
                    <a:pt x="7" y="1919"/>
                  </a:cubicBezTo>
                  <a:cubicBezTo>
                    <a:pt x="30" y="3974"/>
                    <a:pt x="590" y="5989"/>
                    <a:pt x="1630" y="7762"/>
                  </a:cubicBezTo>
                  <a:lnTo>
                    <a:pt x="3447" y="6941"/>
                  </a:lnTo>
                  <a:cubicBezTo>
                    <a:pt x="2693" y="5285"/>
                    <a:pt x="2336" y="3293"/>
                    <a:pt x="2881" y="903"/>
                  </a:cubicBezTo>
                  <a:cubicBezTo>
                    <a:pt x="2438" y="443"/>
                    <a:pt x="1820" y="0"/>
                    <a:pt x="12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3351350" y="668850"/>
              <a:ext cx="470325" cy="248950"/>
            </a:xfrm>
            <a:custGeom>
              <a:avLst/>
              <a:gdLst/>
              <a:ahLst/>
              <a:cxnLst/>
              <a:rect l="l" t="t" r="r" b="b"/>
              <a:pathLst>
                <a:path w="18813" h="9958" extrusionOk="0">
                  <a:moveTo>
                    <a:pt x="14533" y="1"/>
                  </a:moveTo>
                  <a:lnTo>
                    <a:pt x="14533" y="1"/>
                  </a:lnTo>
                  <a:cubicBezTo>
                    <a:pt x="15418" y="911"/>
                    <a:pt x="16121" y="1917"/>
                    <a:pt x="16577" y="3003"/>
                  </a:cubicBezTo>
                  <a:cubicBezTo>
                    <a:pt x="17028" y="4076"/>
                    <a:pt x="17234" y="5258"/>
                    <a:pt x="17033" y="6216"/>
                  </a:cubicBezTo>
                  <a:cubicBezTo>
                    <a:pt x="16919" y="6686"/>
                    <a:pt x="16699" y="7044"/>
                    <a:pt x="16408" y="7259"/>
                  </a:cubicBezTo>
                  <a:cubicBezTo>
                    <a:pt x="16349" y="7329"/>
                    <a:pt x="16252" y="7357"/>
                    <a:pt x="16170" y="7401"/>
                  </a:cubicBezTo>
                  <a:lnTo>
                    <a:pt x="16046" y="7468"/>
                  </a:lnTo>
                  <a:lnTo>
                    <a:pt x="15888" y="7524"/>
                  </a:lnTo>
                  <a:cubicBezTo>
                    <a:pt x="15645" y="7599"/>
                    <a:pt x="15396" y="7655"/>
                    <a:pt x="15144" y="7689"/>
                  </a:cubicBezTo>
                  <a:cubicBezTo>
                    <a:pt x="14473" y="7789"/>
                    <a:pt x="13750" y="7823"/>
                    <a:pt x="13013" y="7823"/>
                  </a:cubicBezTo>
                  <a:cubicBezTo>
                    <a:pt x="12559" y="7823"/>
                    <a:pt x="12100" y="7810"/>
                    <a:pt x="11643" y="7792"/>
                  </a:cubicBezTo>
                  <a:cubicBezTo>
                    <a:pt x="11043" y="7773"/>
                    <a:pt x="10424" y="7734"/>
                    <a:pt x="9833" y="7685"/>
                  </a:cubicBezTo>
                  <a:cubicBezTo>
                    <a:pt x="9255" y="7644"/>
                    <a:pt x="8684" y="7557"/>
                    <a:pt x="8116" y="7447"/>
                  </a:cubicBezTo>
                  <a:cubicBezTo>
                    <a:pt x="6974" y="7217"/>
                    <a:pt x="5867" y="6848"/>
                    <a:pt x="4815" y="6349"/>
                  </a:cubicBezTo>
                  <a:cubicBezTo>
                    <a:pt x="3765" y="5846"/>
                    <a:pt x="2738" y="5210"/>
                    <a:pt x="1850" y="4432"/>
                  </a:cubicBezTo>
                  <a:cubicBezTo>
                    <a:pt x="1397" y="4058"/>
                    <a:pt x="1006" y="3616"/>
                    <a:pt x="687" y="3123"/>
                  </a:cubicBezTo>
                  <a:cubicBezTo>
                    <a:pt x="396" y="2632"/>
                    <a:pt x="160" y="2047"/>
                    <a:pt x="299" y="1422"/>
                  </a:cubicBezTo>
                  <a:lnTo>
                    <a:pt x="299" y="1422"/>
                  </a:lnTo>
                  <a:cubicBezTo>
                    <a:pt x="111" y="1683"/>
                    <a:pt x="33" y="2022"/>
                    <a:pt x="11" y="2355"/>
                  </a:cubicBezTo>
                  <a:cubicBezTo>
                    <a:pt x="0" y="2692"/>
                    <a:pt x="58" y="3026"/>
                    <a:pt x="143" y="3357"/>
                  </a:cubicBezTo>
                  <a:cubicBezTo>
                    <a:pt x="334" y="4009"/>
                    <a:pt x="682" y="4600"/>
                    <a:pt x="1073" y="5137"/>
                  </a:cubicBezTo>
                  <a:cubicBezTo>
                    <a:pt x="1885" y="6191"/>
                    <a:pt x="2871" y="7097"/>
                    <a:pt x="3990" y="7816"/>
                  </a:cubicBezTo>
                  <a:cubicBezTo>
                    <a:pt x="5110" y="8540"/>
                    <a:pt x="6354" y="9081"/>
                    <a:pt x="7650" y="9426"/>
                  </a:cubicBezTo>
                  <a:cubicBezTo>
                    <a:pt x="8299" y="9600"/>
                    <a:pt x="8962" y="9714"/>
                    <a:pt x="9628" y="9794"/>
                  </a:cubicBezTo>
                  <a:cubicBezTo>
                    <a:pt x="10281" y="9864"/>
                    <a:pt x="10908" y="9905"/>
                    <a:pt x="11556" y="9938"/>
                  </a:cubicBezTo>
                  <a:cubicBezTo>
                    <a:pt x="11908" y="9949"/>
                    <a:pt x="12261" y="9957"/>
                    <a:pt x="12615" y="9957"/>
                  </a:cubicBezTo>
                  <a:cubicBezTo>
                    <a:pt x="13562" y="9957"/>
                    <a:pt x="14523" y="9900"/>
                    <a:pt x="15526" y="9691"/>
                  </a:cubicBezTo>
                  <a:cubicBezTo>
                    <a:pt x="15889" y="9614"/>
                    <a:pt x="16243" y="9506"/>
                    <a:pt x="16588" y="9369"/>
                  </a:cubicBezTo>
                  <a:lnTo>
                    <a:pt x="16864" y="9247"/>
                  </a:lnTo>
                  <a:cubicBezTo>
                    <a:pt x="16958" y="9197"/>
                    <a:pt x="17051" y="9136"/>
                    <a:pt x="17143" y="9077"/>
                  </a:cubicBezTo>
                  <a:cubicBezTo>
                    <a:pt x="17327" y="8957"/>
                    <a:pt x="17514" y="8847"/>
                    <a:pt x="17663" y="8678"/>
                  </a:cubicBezTo>
                  <a:cubicBezTo>
                    <a:pt x="18322" y="8069"/>
                    <a:pt x="18636" y="7218"/>
                    <a:pt x="18704" y="6457"/>
                  </a:cubicBezTo>
                  <a:cubicBezTo>
                    <a:pt x="18812" y="4912"/>
                    <a:pt x="18228" y="3597"/>
                    <a:pt x="17497" y="2489"/>
                  </a:cubicBezTo>
                  <a:cubicBezTo>
                    <a:pt x="16709" y="1408"/>
                    <a:pt x="15696" y="521"/>
                    <a:pt x="14533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359869" y="280434"/>
            <a:ext cx="8334325" cy="112395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MƯU CỦA ĐẾ QUỐC MỸ TRONG VIỆC </a:t>
            </a:r>
            <a:b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MÁY BAY B52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 PHÁ HÀ NỘI.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1751848"/>
            <a:ext cx="7998613" cy="1596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1968.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-107835" y="500039"/>
            <a:ext cx="8392398" cy="4143422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just" eaLnBrk="1" hangingPunct="1">
              <a:lnSpc>
                <a:spcPct val="120000"/>
              </a:lnSpc>
              <a:buAutoNum type="arabicPeriod"/>
              <a:defRPr/>
            </a:pP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1972.</a:t>
            </a:r>
          </a:p>
          <a:p>
            <a:pPr marL="514350" indent="-514350" algn="just" eaLnBrk="1" hangingPunct="1">
              <a:lnSpc>
                <a:spcPct val="120000"/>
              </a:lnSpc>
              <a:buAutoNum type="arabicPeriod"/>
              <a:defRPr/>
            </a:pP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B52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56" name="Google Shape;356;p41"/>
          <p:cNvGrpSpPr/>
          <p:nvPr/>
        </p:nvGrpSpPr>
        <p:grpSpPr>
          <a:xfrm>
            <a:off x="7720962" y="788998"/>
            <a:ext cx="2118345" cy="4558149"/>
            <a:chOff x="6797065" y="633186"/>
            <a:chExt cx="2118345" cy="4558149"/>
          </a:xfrm>
        </p:grpSpPr>
        <p:sp>
          <p:nvSpPr>
            <p:cNvPr id="357" name="Google Shape;357;p41"/>
            <p:cNvSpPr/>
            <p:nvPr/>
          </p:nvSpPr>
          <p:spPr>
            <a:xfrm flipH="1">
              <a:off x="6797065" y="633186"/>
              <a:ext cx="2118345" cy="4558106"/>
            </a:xfrm>
            <a:custGeom>
              <a:avLst/>
              <a:gdLst/>
              <a:ahLst/>
              <a:cxnLst/>
              <a:rect l="l" t="t" r="r" b="b"/>
              <a:pathLst>
                <a:path w="97384" h="209544" extrusionOk="0">
                  <a:moveTo>
                    <a:pt x="8392" y="51100"/>
                  </a:moveTo>
                  <a:cubicBezTo>
                    <a:pt x="12768" y="54639"/>
                    <a:pt x="18128" y="59094"/>
                    <a:pt x="20714" y="61250"/>
                  </a:cubicBezTo>
                  <a:cubicBezTo>
                    <a:pt x="20383" y="62547"/>
                    <a:pt x="20112" y="63471"/>
                    <a:pt x="19940" y="63700"/>
                  </a:cubicBezTo>
                  <a:cubicBezTo>
                    <a:pt x="19245" y="64627"/>
                    <a:pt x="17622" y="74598"/>
                    <a:pt x="17622" y="77843"/>
                  </a:cubicBezTo>
                  <a:cubicBezTo>
                    <a:pt x="17622" y="81090"/>
                    <a:pt x="23418" y="85727"/>
                    <a:pt x="23418" y="85727"/>
                  </a:cubicBezTo>
                  <a:cubicBezTo>
                    <a:pt x="23418" y="85727"/>
                    <a:pt x="23650" y="86655"/>
                    <a:pt x="23650" y="90364"/>
                  </a:cubicBezTo>
                  <a:cubicBezTo>
                    <a:pt x="23650" y="94075"/>
                    <a:pt x="25969" y="97089"/>
                    <a:pt x="25969" y="97089"/>
                  </a:cubicBezTo>
                  <a:lnTo>
                    <a:pt x="24750" y="97414"/>
                  </a:lnTo>
                  <a:lnTo>
                    <a:pt x="12584" y="67094"/>
                  </a:lnTo>
                  <a:cubicBezTo>
                    <a:pt x="12681" y="65274"/>
                    <a:pt x="12810" y="61552"/>
                    <a:pt x="12289" y="60686"/>
                  </a:cubicBezTo>
                  <a:cubicBezTo>
                    <a:pt x="11594" y="59526"/>
                    <a:pt x="11594" y="57439"/>
                    <a:pt x="10665" y="55353"/>
                  </a:cubicBezTo>
                  <a:cubicBezTo>
                    <a:pt x="10045" y="53956"/>
                    <a:pt x="9010" y="52146"/>
                    <a:pt x="8392" y="51100"/>
                  </a:cubicBezTo>
                  <a:close/>
                  <a:moveTo>
                    <a:pt x="54723" y="1"/>
                  </a:moveTo>
                  <a:cubicBezTo>
                    <a:pt x="52048" y="1"/>
                    <a:pt x="47433" y="606"/>
                    <a:pt x="43359" y="2023"/>
                  </a:cubicBezTo>
                  <a:cubicBezTo>
                    <a:pt x="38026" y="3879"/>
                    <a:pt x="36403" y="9443"/>
                    <a:pt x="36171" y="11530"/>
                  </a:cubicBezTo>
                  <a:cubicBezTo>
                    <a:pt x="35940" y="13616"/>
                    <a:pt x="36171" y="17327"/>
                    <a:pt x="35708" y="18717"/>
                  </a:cubicBezTo>
                  <a:cubicBezTo>
                    <a:pt x="35244" y="20109"/>
                    <a:pt x="35244" y="22196"/>
                    <a:pt x="35244" y="22196"/>
                  </a:cubicBezTo>
                  <a:lnTo>
                    <a:pt x="38245" y="22431"/>
                  </a:lnTo>
                  <a:lnTo>
                    <a:pt x="38722" y="24050"/>
                  </a:lnTo>
                  <a:lnTo>
                    <a:pt x="38954" y="31702"/>
                  </a:lnTo>
                  <a:lnTo>
                    <a:pt x="37331" y="32398"/>
                  </a:lnTo>
                  <a:lnTo>
                    <a:pt x="33389" y="37267"/>
                  </a:lnTo>
                  <a:cubicBezTo>
                    <a:pt x="33389" y="37267"/>
                    <a:pt x="25737" y="45383"/>
                    <a:pt x="24347" y="47933"/>
                  </a:cubicBezTo>
                  <a:cubicBezTo>
                    <a:pt x="24335" y="47954"/>
                    <a:pt x="24322" y="47982"/>
                    <a:pt x="24310" y="48005"/>
                  </a:cubicBezTo>
                  <a:lnTo>
                    <a:pt x="14608" y="34717"/>
                  </a:lnTo>
                  <a:cubicBezTo>
                    <a:pt x="14608" y="34717"/>
                    <a:pt x="6493" y="37963"/>
                    <a:pt x="4174" y="40745"/>
                  </a:cubicBezTo>
                  <a:cubicBezTo>
                    <a:pt x="1856" y="43528"/>
                    <a:pt x="0" y="45151"/>
                    <a:pt x="1856" y="46078"/>
                  </a:cubicBezTo>
                  <a:cubicBezTo>
                    <a:pt x="2463" y="46381"/>
                    <a:pt x="4861" y="48253"/>
                    <a:pt x="7809" y="50629"/>
                  </a:cubicBezTo>
                  <a:cubicBezTo>
                    <a:pt x="7658" y="51482"/>
                    <a:pt x="7390" y="53692"/>
                    <a:pt x="8116" y="56049"/>
                  </a:cubicBezTo>
                  <a:cubicBezTo>
                    <a:pt x="9044" y="59063"/>
                    <a:pt x="9275" y="62540"/>
                    <a:pt x="9970" y="64627"/>
                  </a:cubicBezTo>
                  <a:cubicBezTo>
                    <a:pt x="10387" y="65878"/>
                    <a:pt x="11219" y="66876"/>
                    <a:pt x="11819" y="67476"/>
                  </a:cubicBezTo>
                  <a:lnTo>
                    <a:pt x="23155" y="97839"/>
                  </a:lnTo>
                  <a:lnTo>
                    <a:pt x="22491" y="98016"/>
                  </a:lnTo>
                  <a:lnTo>
                    <a:pt x="21564" y="99408"/>
                  </a:lnTo>
                  <a:lnTo>
                    <a:pt x="25042" y="106363"/>
                  </a:lnTo>
                  <a:cubicBezTo>
                    <a:pt x="25042" y="106363"/>
                    <a:pt x="20172" y="107059"/>
                    <a:pt x="18549" y="107059"/>
                  </a:cubicBezTo>
                  <a:cubicBezTo>
                    <a:pt x="16927" y="107059"/>
                    <a:pt x="15998" y="108218"/>
                    <a:pt x="15998" y="108218"/>
                  </a:cubicBezTo>
                  <a:cubicBezTo>
                    <a:pt x="15998" y="108218"/>
                    <a:pt x="14840" y="107059"/>
                    <a:pt x="12984" y="107059"/>
                  </a:cubicBezTo>
                  <a:cubicBezTo>
                    <a:pt x="11130" y="107059"/>
                    <a:pt x="10434" y="109610"/>
                    <a:pt x="10434" y="109610"/>
                  </a:cubicBezTo>
                  <a:lnTo>
                    <a:pt x="11825" y="111233"/>
                  </a:lnTo>
                  <a:lnTo>
                    <a:pt x="11594" y="113551"/>
                  </a:lnTo>
                  <a:cubicBezTo>
                    <a:pt x="11594" y="113551"/>
                    <a:pt x="12057" y="117262"/>
                    <a:pt x="13217" y="119812"/>
                  </a:cubicBezTo>
                  <a:cubicBezTo>
                    <a:pt x="14377" y="122362"/>
                    <a:pt x="22028" y="128854"/>
                    <a:pt x="23882" y="129551"/>
                  </a:cubicBezTo>
                  <a:cubicBezTo>
                    <a:pt x="24253" y="129689"/>
                    <a:pt x="24671" y="129745"/>
                    <a:pt x="25101" y="129745"/>
                  </a:cubicBezTo>
                  <a:cubicBezTo>
                    <a:pt x="26823" y="129745"/>
                    <a:pt x="28752" y="128854"/>
                    <a:pt x="28752" y="128854"/>
                  </a:cubicBezTo>
                  <a:lnTo>
                    <a:pt x="31999" y="136274"/>
                  </a:lnTo>
                  <a:lnTo>
                    <a:pt x="34316" y="143230"/>
                  </a:lnTo>
                  <a:cubicBezTo>
                    <a:pt x="34316" y="143230"/>
                    <a:pt x="36171" y="153896"/>
                    <a:pt x="36171" y="156446"/>
                  </a:cubicBezTo>
                  <a:cubicBezTo>
                    <a:pt x="36171" y="158997"/>
                    <a:pt x="32462" y="181720"/>
                    <a:pt x="32462" y="181720"/>
                  </a:cubicBezTo>
                  <a:lnTo>
                    <a:pt x="29680" y="195863"/>
                  </a:lnTo>
                  <a:lnTo>
                    <a:pt x="29215" y="209544"/>
                  </a:lnTo>
                  <a:lnTo>
                    <a:pt x="68168" y="209544"/>
                  </a:lnTo>
                  <a:lnTo>
                    <a:pt x="68633" y="207920"/>
                  </a:lnTo>
                  <a:lnTo>
                    <a:pt x="68633" y="202124"/>
                  </a:lnTo>
                  <a:cubicBezTo>
                    <a:pt x="68633" y="202124"/>
                    <a:pt x="71879" y="191457"/>
                    <a:pt x="73270" y="183805"/>
                  </a:cubicBezTo>
                  <a:cubicBezTo>
                    <a:pt x="74661" y="176155"/>
                    <a:pt x="71879" y="171748"/>
                    <a:pt x="71879" y="171748"/>
                  </a:cubicBezTo>
                  <a:lnTo>
                    <a:pt x="69560" y="161314"/>
                  </a:lnTo>
                  <a:lnTo>
                    <a:pt x="66082" y="140446"/>
                  </a:lnTo>
                  <a:lnTo>
                    <a:pt x="67705" y="139750"/>
                  </a:lnTo>
                  <a:cubicBezTo>
                    <a:pt x="67705" y="139750"/>
                    <a:pt x="70024" y="137664"/>
                    <a:pt x="70951" y="136273"/>
                  </a:cubicBezTo>
                  <a:cubicBezTo>
                    <a:pt x="71879" y="134882"/>
                    <a:pt x="70719" y="131636"/>
                    <a:pt x="70719" y="131635"/>
                  </a:cubicBezTo>
                  <a:lnTo>
                    <a:pt x="70719" y="131635"/>
                  </a:lnTo>
                  <a:lnTo>
                    <a:pt x="73095" y="134209"/>
                  </a:lnTo>
                  <a:lnTo>
                    <a:pt x="77907" y="142997"/>
                  </a:lnTo>
                  <a:lnTo>
                    <a:pt x="79531" y="141373"/>
                  </a:lnTo>
                  <a:lnTo>
                    <a:pt x="75108" y="133535"/>
                  </a:lnTo>
                  <a:lnTo>
                    <a:pt x="75153" y="133504"/>
                  </a:lnTo>
                  <a:lnTo>
                    <a:pt x="89373" y="156533"/>
                  </a:lnTo>
                  <a:lnTo>
                    <a:pt x="87878" y="157142"/>
                  </a:lnTo>
                  <a:cubicBezTo>
                    <a:pt x="88422" y="157483"/>
                    <a:pt x="89046" y="157601"/>
                    <a:pt x="89657" y="157601"/>
                  </a:cubicBezTo>
                  <a:cubicBezTo>
                    <a:pt x="89780" y="157601"/>
                    <a:pt x="89902" y="157596"/>
                    <a:pt x="90023" y="157587"/>
                  </a:cubicBezTo>
                  <a:lnTo>
                    <a:pt x="95761" y="166881"/>
                  </a:lnTo>
                  <a:lnTo>
                    <a:pt x="97383" y="165257"/>
                  </a:lnTo>
                  <a:lnTo>
                    <a:pt x="92380" y="156973"/>
                  </a:lnTo>
                  <a:cubicBezTo>
                    <a:pt x="92466" y="156935"/>
                    <a:pt x="92515" y="156910"/>
                    <a:pt x="92515" y="156910"/>
                  </a:cubicBezTo>
                  <a:cubicBezTo>
                    <a:pt x="95261" y="154753"/>
                    <a:pt x="94523" y="154587"/>
                    <a:pt x="94230" y="154587"/>
                  </a:cubicBezTo>
                  <a:cubicBezTo>
                    <a:pt x="94177" y="154587"/>
                    <a:pt x="94138" y="154592"/>
                    <a:pt x="94138" y="154592"/>
                  </a:cubicBezTo>
                  <a:lnTo>
                    <a:pt x="91575" y="155637"/>
                  </a:lnTo>
                  <a:lnTo>
                    <a:pt x="77303" y="132007"/>
                  </a:lnTo>
                  <a:lnTo>
                    <a:pt x="78834" y="130942"/>
                  </a:lnTo>
                  <a:lnTo>
                    <a:pt x="66082" y="104972"/>
                  </a:lnTo>
                  <a:lnTo>
                    <a:pt x="64923" y="101262"/>
                  </a:lnTo>
                  <a:lnTo>
                    <a:pt x="64923" y="101262"/>
                  </a:lnTo>
                  <a:cubicBezTo>
                    <a:pt x="64923" y="101263"/>
                    <a:pt x="65851" y="102422"/>
                    <a:pt x="66546" y="103349"/>
                  </a:cubicBezTo>
                  <a:cubicBezTo>
                    <a:pt x="67089" y="104073"/>
                    <a:pt x="67773" y="104657"/>
                    <a:pt x="68599" y="104657"/>
                  </a:cubicBezTo>
                  <a:cubicBezTo>
                    <a:pt x="68831" y="104657"/>
                    <a:pt x="69074" y="104611"/>
                    <a:pt x="69328" y="104509"/>
                  </a:cubicBezTo>
                  <a:cubicBezTo>
                    <a:pt x="70487" y="104045"/>
                    <a:pt x="69097" y="101726"/>
                    <a:pt x="68400" y="100567"/>
                  </a:cubicBezTo>
                  <a:cubicBezTo>
                    <a:pt x="67705" y="99408"/>
                    <a:pt x="64459" y="95234"/>
                    <a:pt x="64459" y="95234"/>
                  </a:cubicBezTo>
                  <a:lnTo>
                    <a:pt x="63995" y="93147"/>
                  </a:lnTo>
                  <a:lnTo>
                    <a:pt x="62835" y="89669"/>
                  </a:lnTo>
                  <a:lnTo>
                    <a:pt x="62835" y="82249"/>
                  </a:lnTo>
                  <a:cubicBezTo>
                    <a:pt x="62835" y="79235"/>
                    <a:pt x="62603" y="74366"/>
                    <a:pt x="62140" y="71352"/>
                  </a:cubicBezTo>
                  <a:cubicBezTo>
                    <a:pt x="61676" y="68337"/>
                    <a:pt x="59126" y="59758"/>
                    <a:pt x="59126" y="59758"/>
                  </a:cubicBezTo>
                  <a:cubicBezTo>
                    <a:pt x="59126" y="59758"/>
                    <a:pt x="56807" y="56744"/>
                    <a:pt x="56343" y="54888"/>
                  </a:cubicBezTo>
                  <a:cubicBezTo>
                    <a:pt x="55880" y="53034"/>
                    <a:pt x="50314" y="44686"/>
                    <a:pt x="50314" y="44686"/>
                  </a:cubicBezTo>
                  <a:cubicBezTo>
                    <a:pt x="50314" y="44686"/>
                    <a:pt x="50547" y="42137"/>
                    <a:pt x="51242" y="40282"/>
                  </a:cubicBezTo>
                  <a:cubicBezTo>
                    <a:pt x="51937" y="38427"/>
                    <a:pt x="53561" y="37267"/>
                    <a:pt x="53561" y="37267"/>
                  </a:cubicBezTo>
                  <a:lnTo>
                    <a:pt x="57039" y="37267"/>
                  </a:lnTo>
                  <a:cubicBezTo>
                    <a:pt x="59821" y="37267"/>
                    <a:pt x="60053" y="35180"/>
                    <a:pt x="60053" y="35180"/>
                  </a:cubicBezTo>
                  <a:lnTo>
                    <a:pt x="61369" y="34716"/>
                  </a:lnTo>
                  <a:cubicBezTo>
                    <a:pt x="61672" y="34454"/>
                    <a:pt x="61854" y="34080"/>
                    <a:pt x="61873" y="33680"/>
                  </a:cubicBezTo>
                  <a:lnTo>
                    <a:pt x="61676" y="31933"/>
                  </a:lnTo>
                  <a:lnTo>
                    <a:pt x="62835" y="31470"/>
                  </a:lnTo>
                  <a:cubicBezTo>
                    <a:pt x="63995" y="31006"/>
                    <a:pt x="63067" y="29384"/>
                    <a:pt x="63067" y="29384"/>
                  </a:cubicBezTo>
                  <a:cubicBezTo>
                    <a:pt x="63067" y="29384"/>
                    <a:pt x="64922" y="28456"/>
                    <a:pt x="64691" y="27297"/>
                  </a:cubicBezTo>
                  <a:cubicBezTo>
                    <a:pt x="64460" y="26137"/>
                    <a:pt x="63299" y="23123"/>
                    <a:pt x="63299" y="23123"/>
                  </a:cubicBezTo>
                  <a:lnTo>
                    <a:pt x="64691" y="21964"/>
                  </a:lnTo>
                  <a:cubicBezTo>
                    <a:pt x="65088" y="21665"/>
                    <a:pt x="66294" y="21580"/>
                    <a:pt x="67543" y="21580"/>
                  </a:cubicBezTo>
                  <a:cubicBezTo>
                    <a:pt x="68452" y="21580"/>
                    <a:pt x="69383" y="21625"/>
                    <a:pt x="70042" y="21667"/>
                  </a:cubicBezTo>
                  <a:cubicBezTo>
                    <a:pt x="70592" y="21701"/>
                    <a:pt x="70951" y="21732"/>
                    <a:pt x="70951" y="21732"/>
                  </a:cubicBezTo>
                  <a:cubicBezTo>
                    <a:pt x="71184" y="19414"/>
                    <a:pt x="67937" y="17790"/>
                    <a:pt x="67937" y="17790"/>
                  </a:cubicBezTo>
                  <a:cubicBezTo>
                    <a:pt x="67937" y="17790"/>
                    <a:pt x="67937" y="14312"/>
                    <a:pt x="67705" y="12689"/>
                  </a:cubicBezTo>
                  <a:cubicBezTo>
                    <a:pt x="67473" y="11065"/>
                    <a:pt x="66083" y="6660"/>
                    <a:pt x="64691" y="5037"/>
                  </a:cubicBezTo>
                  <a:cubicBezTo>
                    <a:pt x="63299" y="3414"/>
                    <a:pt x="58199" y="632"/>
                    <a:pt x="56576" y="168"/>
                  </a:cubicBezTo>
                  <a:cubicBezTo>
                    <a:pt x="56193" y="59"/>
                    <a:pt x="55551" y="1"/>
                    <a:pt x="54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" name="Google Shape;358;p41"/>
            <p:cNvSpPr/>
            <p:nvPr/>
          </p:nvSpPr>
          <p:spPr>
            <a:xfrm flipH="1">
              <a:off x="7957235" y="1431721"/>
              <a:ext cx="575506" cy="1089039"/>
            </a:xfrm>
            <a:custGeom>
              <a:avLst/>
              <a:gdLst/>
              <a:ahLst/>
              <a:cxnLst/>
              <a:rect l="l" t="t" r="r" b="b"/>
              <a:pathLst>
                <a:path w="26457" h="50065" extrusionOk="0">
                  <a:moveTo>
                    <a:pt x="16247" y="1"/>
                  </a:moveTo>
                  <a:lnTo>
                    <a:pt x="15797" y="557"/>
                  </a:lnTo>
                  <a:cubicBezTo>
                    <a:pt x="15797" y="557"/>
                    <a:pt x="8146" y="8673"/>
                    <a:pt x="6755" y="11223"/>
                  </a:cubicBezTo>
                  <a:cubicBezTo>
                    <a:pt x="6743" y="11244"/>
                    <a:pt x="6731" y="11272"/>
                    <a:pt x="6718" y="11295"/>
                  </a:cubicBezTo>
                  <a:lnTo>
                    <a:pt x="6695" y="11262"/>
                  </a:lnTo>
                  <a:lnTo>
                    <a:pt x="3123" y="24540"/>
                  </a:lnTo>
                  <a:cubicBezTo>
                    <a:pt x="2792" y="25837"/>
                    <a:pt x="2520" y="26761"/>
                    <a:pt x="2349" y="26990"/>
                  </a:cubicBezTo>
                  <a:cubicBezTo>
                    <a:pt x="1654" y="27917"/>
                    <a:pt x="30" y="37888"/>
                    <a:pt x="30" y="41133"/>
                  </a:cubicBezTo>
                  <a:cubicBezTo>
                    <a:pt x="30" y="42771"/>
                    <a:pt x="1504" y="44760"/>
                    <a:pt x="2964" y="46331"/>
                  </a:cubicBezTo>
                  <a:cubicBezTo>
                    <a:pt x="5360" y="47955"/>
                    <a:pt x="10279" y="50065"/>
                    <a:pt x="13250" y="50065"/>
                  </a:cubicBezTo>
                  <a:cubicBezTo>
                    <a:pt x="13701" y="50065"/>
                    <a:pt x="14108" y="50016"/>
                    <a:pt x="14453" y="49910"/>
                  </a:cubicBezTo>
                  <a:cubicBezTo>
                    <a:pt x="17638" y="48930"/>
                    <a:pt x="20333" y="46970"/>
                    <a:pt x="20333" y="46970"/>
                  </a:cubicBezTo>
                  <a:cubicBezTo>
                    <a:pt x="20333" y="46970"/>
                    <a:pt x="12004" y="46725"/>
                    <a:pt x="10534" y="46480"/>
                  </a:cubicBezTo>
                  <a:cubicBezTo>
                    <a:pt x="9065" y="46235"/>
                    <a:pt x="16414" y="45746"/>
                    <a:pt x="16903" y="44030"/>
                  </a:cubicBezTo>
                  <a:cubicBezTo>
                    <a:pt x="17393" y="42315"/>
                    <a:pt x="7350" y="42806"/>
                    <a:pt x="3676" y="42070"/>
                  </a:cubicBezTo>
                  <a:cubicBezTo>
                    <a:pt x="0" y="41336"/>
                    <a:pt x="7105" y="40356"/>
                    <a:pt x="10045" y="39621"/>
                  </a:cubicBezTo>
                  <a:cubicBezTo>
                    <a:pt x="12984" y="38886"/>
                    <a:pt x="14210" y="36436"/>
                    <a:pt x="14210" y="36436"/>
                  </a:cubicBezTo>
                  <a:cubicBezTo>
                    <a:pt x="14210" y="36436"/>
                    <a:pt x="9555" y="36436"/>
                    <a:pt x="8820" y="35211"/>
                  </a:cubicBezTo>
                  <a:cubicBezTo>
                    <a:pt x="8085" y="33987"/>
                    <a:pt x="16658" y="34477"/>
                    <a:pt x="17639" y="33987"/>
                  </a:cubicBezTo>
                  <a:cubicBezTo>
                    <a:pt x="18619" y="33497"/>
                    <a:pt x="20334" y="30558"/>
                    <a:pt x="19843" y="29087"/>
                  </a:cubicBezTo>
                  <a:cubicBezTo>
                    <a:pt x="19353" y="27618"/>
                    <a:pt x="15189" y="26882"/>
                    <a:pt x="13964" y="26149"/>
                  </a:cubicBezTo>
                  <a:cubicBezTo>
                    <a:pt x="12739" y="25414"/>
                    <a:pt x="16414" y="23454"/>
                    <a:pt x="17393" y="22473"/>
                  </a:cubicBezTo>
                  <a:cubicBezTo>
                    <a:pt x="18374" y="21494"/>
                    <a:pt x="18863" y="17575"/>
                    <a:pt x="18374" y="17330"/>
                  </a:cubicBezTo>
                  <a:cubicBezTo>
                    <a:pt x="18362" y="17324"/>
                    <a:pt x="18347" y="17321"/>
                    <a:pt x="18328" y="17321"/>
                  </a:cubicBezTo>
                  <a:cubicBezTo>
                    <a:pt x="17611" y="17321"/>
                    <a:pt x="11540" y="21150"/>
                    <a:pt x="9272" y="23376"/>
                  </a:cubicBezTo>
                  <a:cubicBezTo>
                    <a:pt x="11175" y="20859"/>
                    <a:pt x="15846" y="14533"/>
                    <a:pt x="17638" y="12920"/>
                  </a:cubicBezTo>
                  <a:cubicBezTo>
                    <a:pt x="19831" y="10946"/>
                    <a:pt x="19668" y="9169"/>
                    <a:pt x="18557" y="9169"/>
                  </a:cubicBezTo>
                  <a:cubicBezTo>
                    <a:pt x="18426" y="9169"/>
                    <a:pt x="18283" y="9193"/>
                    <a:pt x="18129" y="9245"/>
                  </a:cubicBezTo>
                  <a:cubicBezTo>
                    <a:pt x="16990" y="9625"/>
                    <a:pt x="12617" y="14121"/>
                    <a:pt x="10135" y="17609"/>
                  </a:cubicBezTo>
                  <a:cubicBezTo>
                    <a:pt x="11852" y="14310"/>
                    <a:pt x="14412" y="9428"/>
                    <a:pt x="15679" y="8020"/>
                  </a:cubicBezTo>
                  <a:cubicBezTo>
                    <a:pt x="17884" y="5570"/>
                    <a:pt x="18619" y="6060"/>
                    <a:pt x="17638" y="5815"/>
                  </a:cubicBezTo>
                  <a:cubicBezTo>
                    <a:pt x="17610" y="5808"/>
                    <a:pt x="17578" y="5805"/>
                    <a:pt x="17542" y="5805"/>
                  </a:cubicBezTo>
                  <a:cubicBezTo>
                    <a:pt x="16500" y="5805"/>
                    <a:pt x="12372" y="8736"/>
                    <a:pt x="11606" y="8736"/>
                  </a:cubicBezTo>
                  <a:cubicBezTo>
                    <a:pt x="11489" y="8736"/>
                    <a:pt x="11451" y="8668"/>
                    <a:pt x="11514" y="8510"/>
                  </a:cubicBezTo>
                  <a:cubicBezTo>
                    <a:pt x="12005" y="7284"/>
                    <a:pt x="15434" y="3610"/>
                    <a:pt x="17393" y="3120"/>
                  </a:cubicBezTo>
                  <a:cubicBezTo>
                    <a:pt x="19353" y="2631"/>
                    <a:pt x="23517" y="2386"/>
                    <a:pt x="24987" y="2386"/>
                  </a:cubicBezTo>
                  <a:cubicBezTo>
                    <a:pt x="26457" y="2386"/>
                    <a:pt x="20823" y="916"/>
                    <a:pt x="20823" y="916"/>
                  </a:cubicBezTo>
                  <a:lnTo>
                    <a:pt x="162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" name="Google Shape;359;p41"/>
            <p:cNvSpPr/>
            <p:nvPr/>
          </p:nvSpPr>
          <p:spPr>
            <a:xfrm flipH="1">
              <a:off x="7567974" y="633186"/>
              <a:ext cx="580814" cy="487952"/>
            </a:xfrm>
            <a:custGeom>
              <a:avLst/>
              <a:gdLst/>
              <a:ahLst/>
              <a:cxnLst/>
              <a:rect l="l" t="t" r="r" b="b"/>
              <a:pathLst>
                <a:path w="26701" h="22432" extrusionOk="0">
                  <a:moveTo>
                    <a:pt x="19481" y="1"/>
                  </a:moveTo>
                  <a:cubicBezTo>
                    <a:pt x="16805" y="1"/>
                    <a:pt x="12191" y="606"/>
                    <a:pt x="8117" y="2023"/>
                  </a:cubicBezTo>
                  <a:cubicBezTo>
                    <a:pt x="2784" y="3879"/>
                    <a:pt x="1160" y="9443"/>
                    <a:pt x="928" y="11530"/>
                  </a:cubicBezTo>
                  <a:cubicBezTo>
                    <a:pt x="696" y="13616"/>
                    <a:pt x="928" y="17327"/>
                    <a:pt x="465" y="18717"/>
                  </a:cubicBezTo>
                  <a:cubicBezTo>
                    <a:pt x="1" y="20109"/>
                    <a:pt x="1" y="22196"/>
                    <a:pt x="1" y="22196"/>
                  </a:cubicBezTo>
                  <a:lnTo>
                    <a:pt x="3002" y="22431"/>
                  </a:lnTo>
                  <a:lnTo>
                    <a:pt x="6602" y="16559"/>
                  </a:lnTo>
                  <a:lnTo>
                    <a:pt x="11256" y="13620"/>
                  </a:lnTo>
                  <a:lnTo>
                    <a:pt x="7826" y="13130"/>
                  </a:lnTo>
                  <a:cubicBezTo>
                    <a:pt x="7826" y="13130"/>
                    <a:pt x="7336" y="9945"/>
                    <a:pt x="12726" y="5780"/>
                  </a:cubicBezTo>
                  <a:cubicBezTo>
                    <a:pt x="15885" y="3339"/>
                    <a:pt x="20808" y="2835"/>
                    <a:pt x="24344" y="2835"/>
                  </a:cubicBezTo>
                  <a:cubicBezTo>
                    <a:pt x="25234" y="2835"/>
                    <a:pt x="26036" y="2867"/>
                    <a:pt x="26700" y="2908"/>
                  </a:cubicBezTo>
                  <a:cubicBezTo>
                    <a:pt x="24723" y="1654"/>
                    <a:pt x="22348" y="459"/>
                    <a:pt x="21333" y="168"/>
                  </a:cubicBezTo>
                  <a:cubicBezTo>
                    <a:pt x="20950" y="59"/>
                    <a:pt x="20308" y="1"/>
                    <a:pt x="19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" name="Google Shape;360;p41"/>
            <p:cNvSpPr/>
            <p:nvPr/>
          </p:nvSpPr>
          <p:spPr>
            <a:xfrm flipH="1">
              <a:off x="8068042" y="1322784"/>
              <a:ext cx="40895" cy="22014"/>
            </a:xfrm>
            <a:custGeom>
              <a:avLst/>
              <a:gdLst/>
              <a:ahLst/>
              <a:cxnLst/>
              <a:rect l="l" t="t" r="r" b="b"/>
              <a:pathLst>
                <a:path w="1880" h="1012" extrusionOk="0">
                  <a:moveTo>
                    <a:pt x="1879" y="0"/>
                  </a:moveTo>
                  <a:lnTo>
                    <a:pt x="256" y="696"/>
                  </a:lnTo>
                  <a:lnTo>
                    <a:pt x="0" y="1012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" name="Google Shape;361;p41"/>
            <p:cNvSpPr/>
            <p:nvPr/>
          </p:nvSpPr>
          <p:spPr>
            <a:xfrm flipH="1">
              <a:off x="8010507" y="1375838"/>
              <a:ext cx="150767" cy="59819"/>
            </a:xfrm>
            <a:custGeom>
              <a:avLst/>
              <a:gdLst/>
              <a:ahLst/>
              <a:cxnLst/>
              <a:rect l="l" t="t" r="r" b="b"/>
              <a:pathLst>
                <a:path w="6931" h="2750" extrusionOk="0">
                  <a:moveTo>
                    <a:pt x="1250" y="1"/>
                  </a:moveTo>
                  <a:lnTo>
                    <a:pt x="1" y="1543"/>
                  </a:lnTo>
                  <a:cubicBezTo>
                    <a:pt x="2064" y="1692"/>
                    <a:pt x="6931" y="2750"/>
                    <a:pt x="6931" y="2750"/>
                  </a:cubicBezTo>
                  <a:cubicBezTo>
                    <a:pt x="6931" y="2750"/>
                    <a:pt x="4236" y="1036"/>
                    <a:pt x="3501" y="1036"/>
                  </a:cubicBezTo>
                  <a:cubicBezTo>
                    <a:pt x="3031" y="1036"/>
                    <a:pt x="1961" y="434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2" name="Google Shape;362;p41"/>
            <p:cNvSpPr/>
            <p:nvPr/>
          </p:nvSpPr>
          <p:spPr>
            <a:xfrm flipH="1">
              <a:off x="7935895" y="1213869"/>
              <a:ext cx="135496" cy="184505"/>
            </a:xfrm>
            <a:custGeom>
              <a:avLst/>
              <a:gdLst/>
              <a:ahLst/>
              <a:cxnLst/>
              <a:rect l="l" t="t" r="r" b="b"/>
              <a:pathLst>
                <a:path w="6229" h="8482" extrusionOk="0">
                  <a:moveTo>
                    <a:pt x="1" y="0"/>
                  </a:moveTo>
                  <a:lnTo>
                    <a:pt x="152" y="5007"/>
                  </a:lnTo>
                  <a:lnTo>
                    <a:pt x="5003" y="8482"/>
                  </a:lnTo>
                  <a:cubicBezTo>
                    <a:pt x="5003" y="8482"/>
                    <a:pt x="5493" y="7502"/>
                    <a:pt x="5739" y="6521"/>
                  </a:cubicBezTo>
                  <a:cubicBezTo>
                    <a:pt x="5983" y="5542"/>
                    <a:pt x="6228" y="3827"/>
                    <a:pt x="4023" y="2357"/>
                  </a:cubicBezTo>
                  <a:cubicBezTo>
                    <a:pt x="2677" y="1460"/>
                    <a:pt x="1058" y="56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3" name="Google Shape;363;p41"/>
            <p:cNvSpPr/>
            <p:nvPr/>
          </p:nvSpPr>
          <p:spPr>
            <a:xfrm flipH="1">
              <a:off x="7424342" y="4162486"/>
              <a:ext cx="463633" cy="1028850"/>
            </a:xfrm>
            <a:custGeom>
              <a:avLst/>
              <a:gdLst/>
              <a:ahLst/>
              <a:cxnLst/>
              <a:rect l="l" t="t" r="r" b="b"/>
              <a:pathLst>
                <a:path w="21314" h="47298" extrusionOk="0">
                  <a:moveTo>
                    <a:pt x="1284" y="0"/>
                  </a:moveTo>
                  <a:cubicBezTo>
                    <a:pt x="1189" y="0"/>
                    <a:pt x="1088" y="22"/>
                    <a:pt x="981" y="67"/>
                  </a:cubicBezTo>
                  <a:lnTo>
                    <a:pt x="736" y="1046"/>
                  </a:lnTo>
                  <a:cubicBezTo>
                    <a:pt x="736" y="1046"/>
                    <a:pt x="1471" y="9865"/>
                    <a:pt x="1226" y="14275"/>
                  </a:cubicBezTo>
                  <a:cubicBezTo>
                    <a:pt x="981" y="18685"/>
                    <a:pt x="1715" y="19420"/>
                    <a:pt x="2205" y="20890"/>
                  </a:cubicBezTo>
                  <a:cubicBezTo>
                    <a:pt x="2695" y="22360"/>
                    <a:pt x="1715" y="32648"/>
                    <a:pt x="1715" y="32648"/>
                  </a:cubicBezTo>
                  <a:cubicBezTo>
                    <a:pt x="1715" y="32648"/>
                    <a:pt x="0" y="43916"/>
                    <a:pt x="246" y="45877"/>
                  </a:cubicBezTo>
                  <a:cubicBezTo>
                    <a:pt x="310" y="46388"/>
                    <a:pt x="509" y="46865"/>
                    <a:pt x="788" y="47298"/>
                  </a:cubicBezTo>
                  <a:lnTo>
                    <a:pt x="8061" y="47298"/>
                  </a:lnTo>
                  <a:cubicBezTo>
                    <a:pt x="9212" y="46270"/>
                    <a:pt x="10270" y="44995"/>
                    <a:pt x="10779" y="43672"/>
                  </a:cubicBezTo>
                  <a:cubicBezTo>
                    <a:pt x="12004" y="40488"/>
                    <a:pt x="17638" y="30689"/>
                    <a:pt x="18863" y="27505"/>
                  </a:cubicBezTo>
                  <a:cubicBezTo>
                    <a:pt x="19756" y="25185"/>
                    <a:pt x="20258" y="23124"/>
                    <a:pt x="19328" y="23124"/>
                  </a:cubicBezTo>
                  <a:cubicBezTo>
                    <a:pt x="18981" y="23124"/>
                    <a:pt x="18436" y="23410"/>
                    <a:pt x="17639" y="24074"/>
                  </a:cubicBezTo>
                  <a:cubicBezTo>
                    <a:pt x="14699" y="26524"/>
                    <a:pt x="11270" y="27014"/>
                    <a:pt x="9555" y="28240"/>
                  </a:cubicBezTo>
                  <a:cubicBezTo>
                    <a:pt x="8927" y="28688"/>
                    <a:pt x="8463" y="28972"/>
                    <a:pt x="8344" y="28972"/>
                  </a:cubicBezTo>
                  <a:cubicBezTo>
                    <a:pt x="8137" y="28972"/>
                    <a:pt x="8964" y="28119"/>
                    <a:pt x="11760" y="25790"/>
                  </a:cubicBezTo>
                  <a:cubicBezTo>
                    <a:pt x="16169" y="22115"/>
                    <a:pt x="19843" y="20645"/>
                    <a:pt x="19843" y="20645"/>
                  </a:cubicBezTo>
                  <a:cubicBezTo>
                    <a:pt x="19843" y="20645"/>
                    <a:pt x="19778" y="20637"/>
                    <a:pt x="19647" y="20637"/>
                  </a:cubicBezTo>
                  <a:cubicBezTo>
                    <a:pt x="19058" y="20637"/>
                    <a:pt x="17127" y="20801"/>
                    <a:pt x="13719" y="22605"/>
                  </a:cubicBezTo>
                  <a:cubicBezTo>
                    <a:pt x="9555" y="24810"/>
                    <a:pt x="8329" y="25300"/>
                    <a:pt x="8329" y="25300"/>
                  </a:cubicBezTo>
                  <a:cubicBezTo>
                    <a:pt x="8329" y="25300"/>
                    <a:pt x="8819" y="21624"/>
                    <a:pt x="11269" y="20154"/>
                  </a:cubicBezTo>
                  <a:cubicBezTo>
                    <a:pt x="13719" y="18684"/>
                    <a:pt x="16658" y="15254"/>
                    <a:pt x="17393" y="14765"/>
                  </a:cubicBezTo>
                  <a:cubicBezTo>
                    <a:pt x="18128" y="14275"/>
                    <a:pt x="21313" y="10601"/>
                    <a:pt x="19108" y="9620"/>
                  </a:cubicBezTo>
                  <a:cubicBezTo>
                    <a:pt x="16903" y="8641"/>
                    <a:pt x="11514" y="7661"/>
                    <a:pt x="10779" y="7416"/>
                  </a:cubicBezTo>
                  <a:cubicBezTo>
                    <a:pt x="10045" y="7170"/>
                    <a:pt x="13719" y="2761"/>
                    <a:pt x="11759" y="2761"/>
                  </a:cubicBezTo>
                  <a:cubicBezTo>
                    <a:pt x="9800" y="2761"/>
                    <a:pt x="10534" y="3986"/>
                    <a:pt x="9064" y="4966"/>
                  </a:cubicBezTo>
                  <a:cubicBezTo>
                    <a:pt x="7595" y="5947"/>
                    <a:pt x="7350" y="7416"/>
                    <a:pt x="7350" y="7416"/>
                  </a:cubicBezTo>
                  <a:cubicBezTo>
                    <a:pt x="7350" y="7416"/>
                    <a:pt x="7448" y="7343"/>
                    <a:pt x="7520" y="7343"/>
                  </a:cubicBezTo>
                  <a:cubicBezTo>
                    <a:pt x="7675" y="7343"/>
                    <a:pt x="7710" y="7687"/>
                    <a:pt x="6370" y="9865"/>
                  </a:cubicBezTo>
                  <a:cubicBezTo>
                    <a:pt x="4410" y="13049"/>
                    <a:pt x="4410" y="14520"/>
                    <a:pt x="3185" y="14765"/>
                  </a:cubicBezTo>
                  <a:cubicBezTo>
                    <a:pt x="3176" y="14767"/>
                    <a:pt x="3167" y="14767"/>
                    <a:pt x="3158" y="14767"/>
                  </a:cubicBezTo>
                  <a:cubicBezTo>
                    <a:pt x="2033" y="14767"/>
                    <a:pt x="3762" y="0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4" name="Google Shape;364;p41"/>
            <p:cNvSpPr/>
            <p:nvPr/>
          </p:nvSpPr>
          <p:spPr>
            <a:xfrm flipH="1">
              <a:off x="8223659" y="2745093"/>
              <a:ext cx="222702" cy="201776"/>
            </a:xfrm>
            <a:custGeom>
              <a:avLst/>
              <a:gdLst/>
              <a:ahLst/>
              <a:cxnLst/>
              <a:rect l="l" t="t" r="r" b="b"/>
              <a:pathLst>
                <a:path w="10238" h="9276" extrusionOk="0">
                  <a:moveTo>
                    <a:pt x="4406" y="1"/>
                  </a:moveTo>
                  <a:cubicBezTo>
                    <a:pt x="4406" y="1"/>
                    <a:pt x="2605" y="937"/>
                    <a:pt x="1165" y="937"/>
                  </a:cubicBezTo>
                  <a:cubicBezTo>
                    <a:pt x="1084" y="937"/>
                    <a:pt x="1005" y="934"/>
                    <a:pt x="928" y="928"/>
                  </a:cubicBezTo>
                  <a:lnTo>
                    <a:pt x="1" y="2319"/>
                  </a:lnTo>
                  <a:lnTo>
                    <a:pt x="3479" y="9275"/>
                  </a:lnTo>
                  <a:cubicBezTo>
                    <a:pt x="4803" y="8932"/>
                    <a:pt x="8279" y="6924"/>
                    <a:pt x="9258" y="6189"/>
                  </a:cubicBezTo>
                  <a:cubicBezTo>
                    <a:pt x="10238" y="5454"/>
                    <a:pt x="9258" y="3985"/>
                    <a:pt x="8279" y="2760"/>
                  </a:cubicBezTo>
                  <a:cubicBezTo>
                    <a:pt x="7298" y="1535"/>
                    <a:pt x="9013" y="66"/>
                    <a:pt x="9013" y="66"/>
                  </a:cubicBezTo>
                  <a:lnTo>
                    <a:pt x="9013" y="66"/>
                  </a:lnTo>
                  <a:lnTo>
                    <a:pt x="6563" y="800"/>
                  </a:lnTo>
                  <a:lnTo>
                    <a:pt x="44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5" name="Google Shape;365;p41"/>
            <p:cNvSpPr/>
            <p:nvPr/>
          </p:nvSpPr>
          <p:spPr>
            <a:xfrm flipH="1">
              <a:off x="8610593" y="2961965"/>
              <a:ext cx="77591" cy="54642"/>
            </a:xfrm>
            <a:custGeom>
              <a:avLst/>
              <a:gdLst/>
              <a:ahLst/>
              <a:cxnLst/>
              <a:rect l="l" t="t" r="r" b="b"/>
              <a:pathLst>
                <a:path w="3567" h="2512" extrusionOk="0">
                  <a:moveTo>
                    <a:pt x="2538" y="1"/>
                  </a:moveTo>
                  <a:cubicBezTo>
                    <a:pt x="816" y="1"/>
                    <a:pt x="94" y="2198"/>
                    <a:pt x="0" y="2511"/>
                  </a:cubicBezTo>
                  <a:cubicBezTo>
                    <a:pt x="558" y="2236"/>
                    <a:pt x="1301" y="1861"/>
                    <a:pt x="2248" y="1364"/>
                  </a:cubicBezTo>
                  <a:cubicBezTo>
                    <a:pt x="3005" y="966"/>
                    <a:pt x="3387" y="533"/>
                    <a:pt x="3567" y="132"/>
                  </a:cubicBezTo>
                  <a:cubicBezTo>
                    <a:pt x="3253" y="56"/>
                    <a:pt x="2915" y="1"/>
                    <a:pt x="2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6" name="Google Shape;366;p41"/>
            <p:cNvSpPr/>
            <p:nvPr/>
          </p:nvSpPr>
          <p:spPr>
            <a:xfrm flipH="1">
              <a:off x="7680130" y="3395906"/>
              <a:ext cx="441402" cy="309777"/>
            </a:xfrm>
            <a:custGeom>
              <a:avLst/>
              <a:gdLst/>
              <a:ahLst/>
              <a:cxnLst/>
              <a:rect l="l" t="t" r="r" b="b"/>
              <a:pathLst>
                <a:path w="20292" h="14241" extrusionOk="0">
                  <a:moveTo>
                    <a:pt x="2110" y="1"/>
                  </a:moveTo>
                  <a:cubicBezTo>
                    <a:pt x="1" y="1"/>
                    <a:pt x="449" y="5068"/>
                    <a:pt x="449" y="8116"/>
                  </a:cubicBezTo>
                  <a:cubicBezTo>
                    <a:pt x="449" y="11301"/>
                    <a:pt x="1919" y="12280"/>
                    <a:pt x="2899" y="13261"/>
                  </a:cubicBezTo>
                  <a:cubicBezTo>
                    <a:pt x="2978" y="13340"/>
                    <a:pt x="3082" y="13376"/>
                    <a:pt x="3205" y="13376"/>
                  </a:cubicBezTo>
                  <a:cubicBezTo>
                    <a:pt x="4369" y="13376"/>
                    <a:pt x="7259" y="10149"/>
                    <a:pt x="7645" y="10149"/>
                  </a:cubicBezTo>
                  <a:cubicBezTo>
                    <a:pt x="7720" y="10149"/>
                    <a:pt x="7700" y="10272"/>
                    <a:pt x="7553" y="10566"/>
                  </a:cubicBezTo>
                  <a:cubicBezTo>
                    <a:pt x="6573" y="12526"/>
                    <a:pt x="4613" y="14240"/>
                    <a:pt x="8288" y="14240"/>
                  </a:cubicBezTo>
                  <a:cubicBezTo>
                    <a:pt x="11963" y="14240"/>
                    <a:pt x="19311" y="13751"/>
                    <a:pt x="19801" y="12281"/>
                  </a:cubicBezTo>
                  <a:cubicBezTo>
                    <a:pt x="20292" y="10811"/>
                    <a:pt x="15882" y="5911"/>
                    <a:pt x="15882" y="5911"/>
                  </a:cubicBezTo>
                  <a:cubicBezTo>
                    <a:pt x="15882" y="5911"/>
                    <a:pt x="16127" y="4197"/>
                    <a:pt x="16372" y="2727"/>
                  </a:cubicBezTo>
                  <a:cubicBezTo>
                    <a:pt x="16579" y="1482"/>
                    <a:pt x="14854" y="413"/>
                    <a:pt x="12237" y="413"/>
                  </a:cubicBezTo>
                  <a:cubicBezTo>
                    <a:pt x="11764" y="413"/>
                    <a:pt x="11262" y="448"/>
                    <a:pt x="10737" y="523"/>
                  </a:cubicBezTo>
                  <a:cubicBezTo>
                    <a:pt x="10737" y="523"/>
                    <a:pt x="4858" y="523"/>
                    <a:pt x="2409" y="32"/>
                  </a:cubicBezTo>
                  <a:cubicBezTo>
                    <a:pt x="2304" y="11"/>
                    <a:pt x="2204" y="1"/>
                    <a:pt x="2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7" name="Google Shape;367;p41"/>
            <p:cNvSpPr/>
            <p:nvPr/>
          </p:nvSpPr>
          <p:spPr>
            <a:xfrm flipH="1">
              <a:off x="7850626" y="3641709"/>
              <a:ext cx="429286" cy="1549583"/>
            </a:xfrm>
            <a:custGeom>
              <a:avLst/>
              <a:gdLst/>
              <a:ahLst/>
              <a:cxnLst/>
              <a:rect l="l" t="t" r="r" b="b"/>
              <a:pathLst>
                <a:path w="19735" h="71237" extrusionOk="0">
                  <a:moveTo>
                    <a:pt x="3566" y="1"/>
                  </a:moveTo>
                  <a:lnTo>
                    <a:pt x="3529" y="205"/>
                  </a:lnTo>
                  <a:lnTo>
                    <a:pt x="5101" y="4923"/>
                  </a:lnTo>
                  <a:cubicBezTo>
                    <a:pt x="5101" y="4923"/>
                    <a:pt x="6956" y="15589"/>
                    <a:pt x="6956" y="18139"/>
                  </a:cubicBezTo>
                  <a:cubicBezTo>
                    <a:pt x="6956" y="20690"/>
                    <a:pt x="3247" y="43413"/>
                    <a:pt x="3247" y="43413"/>
                  </a:cubicBezTo>
                  <a:lnTo>
                    <a:pt x="465" y="57556"/>
                  </a:lnTo>
                  <a:lnTo>
                    <a:pt x="0" y="71237"/>
                  </a:lnTo>
                  <a:lnTo>
                    <a:pt x="6639" y="71237"/>
                  </a:lnTo>
                  <a:cubicBezTo>
                    <a:pt x="6787" y="70782"/>
                    <a:pt x="6965" y="70300"/>
                    <a:pt x="7240" y="69816"/>
                  </a:cubicBezTo>
                  <a:cubicBezTo>
                    <a:pt x="8220" y="68101"/>
                    <a:pt x="9935" y="66387"/>
                    <a:pt x="10915" y="63447"/>
                  </a:cubicBezTo>
                  <a:cubicBezTo>
                    <a:pt x="11894" y="60508"/>
                    <a:pt x="12630" y="56832"/>
                    <a:pt x="13364" y="55608"/>
                  </a:cubicBezTo>
                  <a:cubicBezTo>
                    <a:pt x="14099" y="54383"/>
                    <a:pt x="12875" y="52914"/>
                    <a:pt x="12875" y="52914"/>
                  </a:cubicBezTo>
                  <a:cubicBezTo>
                    <a:pt x="12875" y="52914"/>
                    <a:pt x="9850" y="54577"/>
                    <a:pt x="8672" y="54577"/>
                  </a:cubicBezTo>
                  <a:cubicBezTo>
                    <a:pt x="8351" y="54577"/>
                    <a:pt x="8167" y="54453"/>
                    <a:pt x="8220" y="54139"/>
                  </a:cubicBezTo>
                  <a:cubicBezTo>
                    <a:pt x="8465" y="52668"/>
                    <a:pt x="9690" y="52668"/>
                    <a:pt x="10180" y="50953"/>
                  </a:cubicBezTo>
                  <a:cubicBezTo>
                    <a:pt x="10670" y="49239"/>
                    <a:pt x="14344" y="48014"/>
                    <a:pt x="17040" y="47525"/>
                  </a:cubicBezTo>
                  <a:cubicBezTo>
                    <a:pt x="19735" y="47034"/>
                    <a:pt x="15569" y="46054"/>
                    <a:pt x="13609" y="46054"/>
                  </a:cubicBezTo>
                  <a:cubicBezTo>
                    <a:pt x="12303" y="46054"/>
                    <a:pt x="10017" y="46708"/>
                    <a:pt x="8856" y="46708"/>
                  </a:cubicBezTo>
                  <a:cubicBezTo>
                    <a:pt x="8275" y="46708"/>
                    <a:pt x="7976" y="46544"/>
                    <a:pt x="8221" y="46054"/>
                  </a:cubicBezTo>
                  <a:cubicBezTo>
                    <a:pt x="8956" y="44585"/>
                    <a:pt x="9445" y="41400"/>
                    <a:pt x="12630" y="40910"/>
                  </a:cubicBezTo>
                  <a:cubicBezTo>
                    <a:pt x="15815" y="40420"/>
                    <a:pt x="15325" y="39930"/>
                    <a:pt x="16549" y="37970"/>
                  </a:cubicBezTo>
                  <a:cubicBezTo>
                    <a:pt x="16809" y="37555"/>
                    <a:pt x="16870" y="37393"/>
                    <a:pt x="16792" y="37393"/>
                  </a:cubicBezTo>
                  <a:cubicBezTo>
                    <a:pt x="16513" y="37393"/>
                    <a:pt x="14459" y="39452"/>
                    <a:pt x="13268" y="39452"/>
                  </a:cubicBezTo>
                  <a:cubicBezTo>
                    <a:pt x="13217" y="39452"/>
                    <a:pt x="13167" y="39448"/>
                    <a:pt x="13120" y="39440"/>
                  </a:cubicBezTo>
                  <a:cubicBezTo>
                    <a:pt x="11650" y="39195"/>
                    <a:pt x="15569" y="35030"/>
                    <a:pt x="14835" y="32825"/>
                  </a:cubicBezTo>
                  <a:cubicBezTo>
                    <a:pt x="14100" y="30620"/>
                    <a:pt x="12140" y="27437"/>
                    <a:pt x="12385" y="24252"/>
                  </a:cubicBezTo>
                  <a:cubicBezTo>
                    <a:pt x="12630" y="21067"/>
                    <a:pt x="13609" y="18373"/>
                    <a:pt x="11405" y="14698"/>
                  </a:cubicBezTo>
                  <a:cubicBezTo>
                    <a:pt x="9200" y="11024"/>
                    <a:pt x="3566" y="1"/>
                    <a:pt x="3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" name="Google Shape;368;p41"/>
            <p:cNvSpPr/>
            <p:nvPr/>
          </p:nvSpPr>
          <p:spPr>
            <a:xfrm flipH="1">
              <a:off x="8330225" y="2946847"/>
              <a:ext cx="333009" cy="327223"/>
            </a:xfrm>
            <a:custGeom>
              <a:avLst/>
              <a:gdLst/>
              <a:ahLst/>
              <a:cxnLst/>
              <a:rect l="l" t="t" r="r" b="b"/>
              <a:pathLst>
                <a:path w="15309" h="15043" extrusionOk="0">
                  <a:moveTo>
                    <a:pt x="13449" y="0"/>
                  </a:moveTo>
                  <a:cubicBezTo>
                    <a:pt x="13448" y="1"/>
                    <a:pt x="8580" y="696"/>
                    <a:pt x="6956" y="696"/>
                  </a:cubicBezTo>
                  <a:cubicBezTo>
                    <a:pt x="6129" y="696"/>
                    <a:pt x="5486" y="997"/>
                    <a:pt x="5051" y="1292"/>
                  </a:cubicBezTo>
                  <a:cubicBezTo>
                    <a:pt x="4959" y="1935"/>
                    <a:pt x="4653" y="2916"/>
                    <a:pt x="3795" y="4264"/>
                  </a:cubicBezTo>
                  <a:cubicBezTo>
                    <a:pt x="2676" y="6021"/>
                    <a:pt x="1040" y="6630"/>
                    <a:pt x="35" y="6842"/>
                  </a:cubicBezTo>
                  <a:lnTo>
                    <a:pt x="1" y="7188"/>
                  </a:lnTo>
                  <a:cubicBezTo>
                    <a:pt x="1" y="7188"/>
                    <a:pt x="464" y="10899"/>
                    <a:pt x="1624" y="13449"/>
                  </a:cubicBezTo>
                  <a:cubicBezTo>
                    <a:pt x="1811" y="13858"/>
                    <a:pt x="2164" y="14369"/>
                    <a:pt x="2633" y="14939"/>
                  </a:cubicBezTo>
                  <a:cubicBezTo>
                    <a:pt x="3228" y="15002"/>
                    <a:pt x="3796" y="15043"/>
                    <a:pt x="4286" y="15043"/>
                  </a:cubicBezTo>
                  <a:cubicBezTo>
                    <a:pt x="6735" y="15043"/>
                    <a:pt x="12369" y="8428"/>
                    <a:pt x="13839" y="5243"/>
                  </a:cubicBezTo>
                  <a:cubicBezTo>
                    <a:pt x="15309" y="2059"/>
                    <a:pt x="12124" y="344"/>
                    <a:pt x="13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930454" y="27038"/>
            <a:ext cx="7540686" cy="908392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261349" y="1056771"/>
            <a:ext cx="1600200" cy="684584"/>
          </a:xfrm>
          <a:prstGeom prst="round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757149" y="1056771"/>
            <a:ext cx="1600200" cy="684584"/>
          </a:xfrm>
          <a:prstGeom prst="round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194477" y="1183697"/>
            <a:ext cx="0" cy="3505200"/>
          </a:xfrm>
          <a:prstGeom prst="lin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32077" y="1869497"/>
            <a:ext cx="3962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244178" y="2420588"/>
            <a:ext cx="4701005" cy="119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 –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10-1972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244178" y="1461758"/>
            <a:ext cx="4410375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194477" y="3533159"/>
            <a:ext cx="4602879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Ních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lọng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6862" y="27038"/>
            <a:ext cx="6787870" cy="9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eaLnBrk="1" hangingPunct="1">
              <a:lnSpc>
                <a:spcPct val="120000"/>
              </a:lnSpc>
              <a:buAutoNum type="arabicPeriod"/>
              <a:defRPr/>
            </a:pP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1972.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3956" y="4192219"/>
            <a:ext cx="9130044" cy="1194767"/>
          </a:xfrm>
          <a:prstGeom prst="rightArrow">
            <a:avLst>
              <a:gd name="adj1" fmla="val 50000"/>
              <a:gd name="adj2" fmla="val 3557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ĐÂY LÀ NGUYÊN NHÂN DẪN ĐẾN NHỮNG TRẬN NÉM BOM CỦA ĐẾ QUỐC MỸ</a:t>
            </a:r>
          </a:p>
          <a:p>
            <a:pPr algn="ctr" eaLnBrk="1" hangingPunct="1">
              <a:defRPr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HÀ NỘI VÀO CUỐI NĂM 1972.</a:t>
            </a:r>
          </a:p>
        </p:txBody>
      </p:sp>
    </p:spTree>
    <p:extLst>
      <p:ext uri="{BB962C8B-B14F-4D97-AF65-F5344CB8AC3E}">
        <p14:creationId xmlns:p14="http://schemas.microsoft.com/office/powerpoint/2010/main" val="14617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16147" y="70092"/>
            <a:ext cx="8239094" cy="941349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600" y="125267"/>
            <a:ext cx="811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9760" y="1081014"/>
            <a:ext cx="7603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392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800" b="1" dirty="0">
                <a:solidFill>
                  <a:srgbClr val="0392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B52 </a:t>
            </a:r>
            <a:r>
              <a:rPr lang="en-GB" sz="2800" b="1" dirty="0" err="1">
                <a:solidFill>
                  <a:srgbClr val="0392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>
                <a:solidFill>
                  <a:srgbClr val="0392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392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800" b="1" dirty="0">
                <a:solidFill>
                  <a:srgbClr val="0392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392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b="1" dirty="0">
                <a:solidFill>
                  <a:srgbClr val="0392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392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800" b="1" dirty="0">
                <a:solidFill>
                  <a:srgbClr val="0392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GB" sz="2800" b="1" dirty="0" err="1">
                <a:solidFill>
                  <a:srgbClr val="0392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GB" sz="2800" b="1" dirty="0">
                <a:solidFill>
                  <a:srgbClr val="0392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392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760" y="3340107"/>
            <a:ext cx="2868772" cy="1630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9" y="1604233"/>
            <a:ext cx="2912102" cy="1630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021" y="1673807"/>
            <a:ext cx="2868772" cy="1507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567" y="3340107"/>
            <a:ext cx="2868772" cy="1630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926" y="777445"/>
            <a:ext cx="2724924" cy="15254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87794" y="361431"/>
            <a:ext cx="4915903" cy="8404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1955 –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“PHÁO ĐÀI BAY”.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87794" y="1372097"/>
            <a:ext cx="4915903" cy="800100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56,4m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475m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12,4 – 14,6m.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87794" y="2342423"/>
            <a:ext cx="4915903" cy="922243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958km/h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16km.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7794" y="3434892"/>
            <a:ext cx="4915903" cy="441386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87794" y="4046506"/>
            <a:ext cx="4915903" cy="907272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3" name="Straight Arrow Connector 12"/>
          <p:cNvCxnSpPr>
            <a:endCxn id="4" idx="1"/>
          </p:cNvCxnSpPr>
          <p:nvPr/>
        </p:nvCxnSpPr>
        <p:spPr>
          <a:xfrm flipV="1">
            <a:off x="2434172" y="781651"/>
            <a:ext cx="1553622" cy="22122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434172" y="1951503"/>
            <a:ext cx="1553622" cy="104236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434172" y="2938945"/>
            <a:ext cx="1553622" cy="1050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7" idx="1"/>
          </p:cNvCxnSpPr>
          <p:nvPr/>
        </p:nvCxnSpPr>
        <p:spPr>
          <a:xfrm>
            <a:off x="2434172" y="3043972"/>
            <a:ext cx="1553622" cy="61161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</p:cNvCxnSpPr>
          <p:nvPr/>
        </p:nvCxnSpPr>
        <p:spPr>
          <a:xfrm>
            <a:off x="2434172" y="2993866"/>
            <a:ext cx="1553622" cy="178968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-541421" y="2201899"/>
            <a:ext cx="3260558" cy="1844606"/>
            <a:chOff x="-541421" y="2201899"/>
            <a:chExt cx="3260558" cy="1844606"/>
          </a:xfrm>
        </p:grpSpPr>
        <p:sp>
          <p:nvSpPr>
            <p:cNvPr id="11" name="Cloud 10"/>
            <p:cNvSpPr/>
            <p:nvPr/>
          </p:nvSpPr>
          <p:spPr>
            <a:xfrm>
              <a:off x="-541421" y="2201899"/>
              <a:ext cx="3260558" cy="1844606"/>
            </a:xfrm>
            <a:prstGeom prst="cloud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6299" y="2332146"/>
              <a:ext cx="22378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GB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bay B52</a:t>
              </a:r>
              <a:endPara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58733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03155" y="1852686"/>
            <a:ext cx="5399840" cy="2681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16625" y="164343"/>
            <a:ext cx="5829300" cy="952500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bay B52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66960" y="1971532"/>
            <a:ext cx="4928866" cy="24384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ta→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Pa–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97" y="-76200"/>
            <a:ext cx="26670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 flipV="1">
            <a:off x="4827665" y="1652516"/>
            <a:ext cx="1075330" cy="55842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867400" y="952500"/>
            <a:ext cx="1802642" cy="7239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670042" y="3810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33" grpId="0"/>
    </p:bldLst>
  </p:timing>
</p:sld>
</file>

<file path=ppt/theme/theme1.xml><?xml version="1.0" encoding="utf-8"?>
<a:theme xmlns:a="http://schemas.openxmlformats.org/drawingml/2006/main" name="War Background by Slidesgo">
  <a:themeElements>
    <a:clrScheme name="Simple Light">
      <a:dk1>
        <a:srgbClr val="000000"/>
      </a:dk1>
      <a:lt1>
        <a:srgbClr val="FFFFFF"/>
      </a:lt1>
      <a:dk2>
        <a:srgbClr val="FFEDD6"/>
      </a:dk2>
      <a:lt2>
        <a:srgbClr val="004249"/>
      </a:lt2>
      <a:accent1>
        <a:srgbClr val="FABD4E"/>
      </a:accent1>
      <a:accent2>
        <a:srgbClr val="039292"/>
      </a:accent2>
      <a:accent3>
        <a:srgbClr val="01686D"/>
      </a:accent3>
      <a:accent4>
        <a:srgbClr val="004249"/>
      </a:accent4>
      <a:accent5>
        <a:srgbClr val="0097A7"/>
      </a:accent5>
      <a:accent6>
        <a:srgbClr val="FAC86A"/>
      </a:accent6>
      <a:hlink>
        <a:srgbClr val="0042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1226</Words>
  <Application>Microsoft Office PowerPoint</Application>
  <PresentationFormat>On-screen Show (16:9)</PresentationFormat>
  <Paragraphs>94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Times New Roman</vt:lpstr>
      <vt:lpstr>Roboto Condensed Light</vt:lpstr>
      <vt:lpstr>Livvic</vt:lpstr>
      <vt:lpstr>Advent Pro</vt:lpstr>
      <vt:lpstr>Architecture</vt:lpstr>
      <vt:lpstr>Arial</vt:lpstr>
      <vt:lpstr>War Background by Slidesgo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Nhỏ</dc:creator>
  <cp:lastModifiedBy>Admin</cp:lastModifiedBy>
  <cp:revision>38</cp:revision>
  <dcterms:modified xsi:type="dcterms:W3CDTF">2023-03-10T02:47:14Z</dcterms:modified>
</cp:coreProperties>
</file>